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CEE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D62AC1-D8B6-4F40-921B-629E46726987}" v="13" dt="2023-07-20T12:35:55.1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2" d="100"/>
          <a:sy n="102" d="100"/>
        </p:scale>
        <p:origin x="114"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phne Systems" userId="05629149789cf0d9" providerId="LiveId" clId="{F1D62AC1-D8B6-4F40-921B-629E46726987}"/>
    <pc:docChg chg="undo redo custSel addSld delSld modSld sldOrd">
      <pc:chgData name="Daphne Systems" userId="05629149789cf0d9" providerId="LiveId" clId="{F1D62AC1-D8B6-4F40-921B-629E46726987}" dt="2023-07-20T12:36:12.145" v="282" actId="1076"/>
      <pc:docMkLst>
        <pc:docMk/>
      </pc:docMkLst>
      <pc:sldChg chg="modSp mod">
        <pc:chgData name="Daphne Systems" userId="05629149789cf0d9" providerId="LiveId" clId="{F1D62AC1-D8B6-4F40-921B-629E46726987}" dt="2023-07-20T07:19:11.190" v="160" actId="20577"/>
        <pc:sldMkLst>
          <pc:docMk/>
          <pc:sldMk cId="4265355720" sldId="256"/>
        </pc:sldMkLst>
        <pc:spChg chg="mod">
          <ac:chgData name="Daphne Systems" userId="05629149789cf0d9" providerId="LiveId" clId="{F1D62AC1-D8B6-4F40-921B-629E46726987}" dt="2023-07-20T07:19:11.190" v="160" actId="20577"/>
          <ac:spMkLst>
            <pc:docMk/>
            <pc:sldMk cId="4265355720" sldId="256"/>
            <ac:spMk id="2" creationId="{9147CE91-E5D7-7771-A2F9-5743F89C24CF}"/>
          </ac:spMkLst>
        </pc:spChg>
      </pc:sldChg>
      <pc:sldChg chg="addSp delSp modSp mod setBg setClrOvrMap">
        <pc:chgData name="Daphne Systems" userId="05629149789cf0d9" providerId="LiveId" clId="{F1D62AC1-D8B6-4F40-921B-629E46726987}" dt="2023-07-20T12:36:12.145" v="282" actId="1076"/>
        <pc:sldMkLst>
          <pc:docMk/>
          <pc:sldMk cId="1173402803" sldId="258"/>
        </pc:sldMkLst>
        <pc:spChg chg="mod">
          <ac:chgData name="Daphne Systems" userId="05629149789cf0d9" providerId="LiveId" clId="{F1D62AC1-D8B6-4F40-921B-629E46726987}" dt="2023-07-20T12:35:44.137" v="275" actId="1076"/>
          <ac:spMkLst>
            <pc:docMk/>
            <pc:sldMk cId="1173402803" sldId="258"/>
            <ac:spMk id="2" creationId="{1BE1A5FC-1801-22F5-5D0F-7BDC1408655C}"/>
          </ac:spMkLst>
        </pc:spChg>
        <pc:spChg chg="mod">
          <ac:chgData name="Daphne Systems" userId="05629149789cf0d9" providerId="LiveId" clId="{F1D62AC1-D8B6-4F40-921B-629E46726987}" dt="2023-07-20T12:35:38.145" v="274" actId="1076"/>
          <ac:spMkLst>
            <pc:docMk/>
            <pc:sldMk cId="1173402803" sldId="258"/>
            <ac:spMk id="3" creationId="{7AA64876-F002-C6DF-F7EB-D5D3A4C11C74}"/>
          </ac:spMkLst>
        </pc:spChg>
        <pc:spChg chg="del">
          <ac:chgData name="Daphne Systems" userId="05629149789cf0d9" providerId="LiveId" clId="{F1D62AC1-D8B6-4F40-921B-629E46726987}" dt="2023-07-20T12:35:12.191" v="267" actId="26606"/>
          <ac:spMkLst>
            <pc:docMk/>
            <pc:sldMk cId="1173402803" sldId="258"/>
            <ac:spMk id="8" creationId="{B7D4B16D-600A-41A1-8B1B-3727C56C0C9B}"/>
          </ac:spMkLst>
        </pc:spChg>
        <pc:spChg chg="add">
          <ac:chgData name="Daphne Systems" userId="05629149789cf0d9" providerId="LiveId" clId="{F1D62AC1-D8B6-4F40-921B-629E46726987}" dt="2023-07-20T12:35:12.191" v="267" actId="26606"/>
          <ac:spMkLst>
            <pc:docMk/>
            <pc:sldMk cId="1173402803" sldId="258"/>
            <ac:spMk id="75" creationId="{29EF3596-DF97-4605-88C4-E1D6634C1B19}"/>
          </ac:spMkLst>
        </pc:spChg>
        <pc:spChg chg="add">
          <ac:chgData name="Daphne Systems" userId="05629149789cf0d9" providerId="LiveId" clId="{F1D62AC1-D8B6-4F40-921B-629E46726987}" dt="2023-07-20T12:35:12.191" v="267" actId="26606"/>
          <ac:spMkLst>
            <pc:docMk/>
            <pc:sldMk cId="1173402803" sldId="258"/>
            <ac:spMk id="135" creationId="{0F4BA0F2-1035-4F3D-B3FE-C551450E423A}"/>
          </ac:spMkLst>
        </pc:spChg>
        <pc:grpChg chg="del">
          <ac:chgData name="Daphne Systems" userId="05629149789cf0d9" providerId="LiveId" clId="{F1D62AC1-D8B6-4F40-921B-629E46726987}" dt="2023-07-20T12:35:12.191" v="267" actId="26606"/>
          <ac:grpSpMkLst>
            <pc:docMk/>
            <pc:sldMk cId="1173402803" sldId="258"/>
            <ac:grpSpMk id="10" creationId="{DE7C35E0-BD19-4AFC-81BF-7A7507E9C94D}"/>
          </ac:grpSpMkLst>
        </pc:grpChg>
        <pc:grpChg chg="add">
          <ac:chgData name="Daphne Systems" userId="05629149789cf0d9" providerId="LiveId" clId="{F1D62AC1-D8B6-4F40-921B-629E46726987}" dt="2023-07-20T12:35:12.191" v="267" actId="26606"/>
          <ac:grpSpMkLst>
            <pc:docMk/>
            <pc:sldMk cId="1173402803" sldId="258"/>
            <ac:grpSpMk id="77" creationId="{A04CF5AE-1525-458C-805A-277612287C4F}"/>
          </ac:grpSpMkLst>
        </pc:grpChg>
        <pc:picChg chg="add mod">
          <ac:chgData name="Daphne Systems" userId="05629149789cf0d9" providerId="LiveId" clId="{F1D62AC1-D8B6-4F40-921B-629E46726987}" dt="2023-07-20T12:36:12.145" v="282" actId="1076"/>
          <ac:picMkLst>
            <pc:docMk/>
            <pc:sldMk cId="1173402803" sldId="258"/>
            <ac:picMk id="4" creationId="{1F101BB2-31A9-2667-866D-8E08DC3BA04A}"/>
          </ac:picMkLst>
        </pc:picChg>
        <pc:picChg chg="del">
          <ac:chgData name="Daphne Systems" userId="05629149789cf0d9" providerId="LiveId" clId="{F1D62AC1-D8B6-4F40-921B-629E46726987}" dt="2023-07-20T12:35:12.191" v="267" actId="26606"/>
          <ac:picMkLst>
            <pc:docMk/>
            <pc:sldMk cId="1173402803" sldId="258"/>
            <ac:picMk id="66" creationId="{51039561-92F9-40EE-900B-6AA0F58042A4}"/>
          </ac:picMkLst>
        </pc:picChg>
        <pc:picChg chg="add del">
          <ac:chgData name="Daphne Systems" userId="05629149789cf0d9" providerId="LiveId" clId="{F1D62AC1-D8B6-4F40-921B-629E46726987}" dt="2023-07-20T12:35:46.702" v="276" actId="478"/>
          <ac:picMkLst>
            <pc:docMk/>
            <pc:sldMk cId="1173402803" sldId="258"/>
            <ac:picMk id="72" creationId="{DEBEAF69-79E4-E561-6D29-9B42673C10D0}"/>
          </ac:picMkLst>
        </pc:picChg>
        <pc:picChg chg="add">
          <ac:chgData name="Daphne Systems" userId="05629149789cf0d9" providerId="LiveId" clId="{F1D62AC1-D8B6-4F40-921B-629E46726987}" dt="2023-07-20T12:35:12.191" v="267" actId="26606"/>
          <ac:picMkLst>
            <pc:docMk/>
            <pc:sldMk cId="1173402803" sldId="258"/>
            <ac:picMk id="133" creationId="{EE045C80-5D28-4F64-9892-322DA1D2378F}"/>
          </ac:picMkLst>
        </pc:picChg>
        <pc:cxnChg chg="del">
          <ac:chgData name="Daphne Systems" userId="05629149789cf0d9" providerId="LiveId" clId="{F1D62AC1-D8B6-4F40-921B-629E46726987}" dt="2023-07-20T12:35:12.191" v="267" actId="26606"/>
          <ac:cxnSpMkLst>
            <pc:docMk/>
            <pc:sldMk cId="1173402803" sldId="258"/>
            <ac:cxnSpMk id="68" creationId="{D902DA06-324A-48CE-8C20-94535480A632}"/>
          </ac:cxnSpMkLst>
        </pc:cxnChg>
      </pc:sldChg>
      <pc:sldChg chg="addSp delSp modSp add del mod setBg">
        <pc:chgData name="Daphne Systems" userId="05629149789cf0d9" providerId="LiveId" clId="{F1D62AC1-D8B6-4F40-921B-629E46726987}" dt="2023-07-20T06:54:49.244" v="32" actId="47"/>
        <pc:sldMkLst>
          <pc:docMk/>
          <pc:sldMk cId="176733185" sldId="259"/>
        </pc:sldMkLst>
        <pc:spChg chg="mod">
          <ac:chgData name="Daphne Systems" userId="05629149789cf0d9" providerId="LiveId" clId="{F1D62AC1-D8B6-4F40-921B-629E46726987}" dt="2023-07-20T06:45:59.187" v="9" actId="26606"/>
          <ac:spMkLst>
            <pc:docMk/>
            <pc:sldMk cId="176733185" sldId="259"/>
            <ac:spMk id="2" creationId="{1BE1A5FC-1801-22F5-5D0F-7BDC1408655C}"/>
          </ac:spMkLst>
        </pc:spChg>
        <pc:spChg chg="mod">
          <ac:chgData name="Daphne Systems" userId="05629149789cf0d9" providerId="LiveId" clId="{F1D62AC1-D8B6-4F40-921B-629E46726987}" dt="2023-07-20T06:47:35.104" v="25" actId="313"/>
          <ac:spMkLst>
            <pc:docMk/>
            <pc:sldMk cId="176733185" sldId="259"/>
            <ac:spMk id="3" creationId="{7AA64876-F002-C6DF-F7EB-D5D3A4C11C74}"/>
          </ac:spMkLst>
        </pc:spChg>
        <pc:spChg chg="add del">
          <ac:chgData name="Daphne Systems" userId="05629149789cf0d9" providerId="LiveId" clId="{F1D62AC1-D8B6-4F40-921B-629E46726987}" dt="2023-07-20T06:45:59.187" v="9" actId="26606"/>
          <ac:spMkLst>
            <pc:docMk/>
            <pc:sldMk cId="176733185" sldId="259"/>
            <ac:spMk id="8" creationId="{B7D4B16D-600A-41A1-8B1B-3727C56C0C9B}"/>
          </ac:spMkLst>
        </pc:spChg>
        <pc:spChg chg="add del">
          <ac:chgData name="Daphne Systems" userId="05629149789cf0d9" providerId="LiveId" clId="{F1D62AC1-D8B6-4F40-921B-629E46726987}" dt="2023-07-20T06:45:59.140" v="8" actId="26606"/>
          <ac:spMkLst>
            <pc:docMk/>
            <pc:sldMk cId="176733185" sldId="259"/>
            <ac:spMk id="116" creationId="{6BFC9644-673A-459F-B3C5-9310A4E50E3B}"/>
          </ac:spMkLst>
        </pc:spChg>
        <pc:spChg chg="add">
          <ac:chgData name="Daphne Systems" userId="05629149789cf0d9" providerId="LiveId" clId="{F1D62AC1-D8B6-4F40-921B-629E46726987}" dt="2023-07-20T06:45:59.187" v="9" actId="26606"/>
          <ac:spMkLst>
            <pc:docMk/>
            <pc:sldMk cId="176733185" sldId="259"/>
            <ac:spMk id="146" creationId="{6D29BE04-4454-4832-B83F-10D001BFF94D}"/>
          </ac:spMkLst>
        </pc:spChg>
        <pc:spChg chg="add del">
          <ac:chgData name="Daphne Systems" userId="05629149789cf0d9" providerId="LiveId" clId="{F1D62AC1-D8B6-4F40-921B-629E46726987}" dt="2023-07-20T06:45:59.140" v="8" actId="26606"/>
          <ac:spMkLst>
            <pc:docMk/>
            <pc:sldMk cId="176733185" sldId="259"/>
            <ac:spMk id="147" creationId="{7D1C411D-0818-4640-8657-2AF78250C802}"/>
          </ac:spMkLst>
        </pc:spChg>
        <pc:spChg chg="add">
          <ac:chgData name="Daphne Systems" userId="05629149789cf0d9" providerId="LiveId" clId="{F1D62AC1-D8B6-4F40-921B-629E46726987}" dt="2023-07-20T06:45:59.187" v="9" actId="26606"/>
          <ac:spMkLst>
            <pc:docMk/>
            <pc:sldMk cId="176733185" sldId="259"/>
            <ac:spMk id="148" creationId="{98714CE9-3C2C-48E1-8B8F-CFB7735C43D7}"/>
          </ac:spMkLst>
        </pc:spChg>
        <pc:spChg chg="add">
          <ac:chgData name="Daphne Systems" userId="05629149789cf0d9" providerId="LiveId" clId="{F1D62AC1-D8B6-4F40-921B-629E46726987}" dt="2023-07-20T06:45:59.187" v="9" actId="26606"/>
          <ac:spMkLst>
            <pc:docMk/>
            <pc:sldMk cId="176733185" sldId="259"/>
            <ac:spMk id="151" creationId="{CC892AB0-7D6D-4FC9-9105-0CB427161889}"/>
          </ac:spMkLst>
        </pc:spChg>
        <pc:grpChg chg="add del">
          <ac:chgData name="Daphne Systems" userId="05629149789cf0d9" providerId="LiveId" clId="{F1D62AC1-D8B6-4F40-921B-629E46726987}" dt="2023-07-20T06:45:59.187" v="9" actId="26606"/>
          <ac:grpSpMkLst>
            <pc:docMk/>
            <pc:sldMk cId="176733185" sldId="259"/>
            <ac:grpSpMk id="10" creationId="{DE7C35E0-BD19-4AFC-81BF-7A7507E9C94D}"/>
          </ac:grpSpMkLst>
        </pc:grpChg>
        <pc:grpChg chg="add del">
          <ac:chgData name="Daphne Systems" userId="05629149789cf0d9" providerId="LiveId" clId="{F1D62AC1-D8B6-4F40-921B-629E46726987}" dt="2023-07-20T06:45:59.140" v="8" actId="26606"/>
          <ac:grpSpMkLst>
            <pc:docMk/>
            <pc:sldMk cId="176733185" sldId="259"/>
            <ac:grpSpMk id="75" creationId="{3BAEF7DA-43C4-4736-B5A3-B48E6125AB2D}"/>
          </ac:grpSpMkLst>
        </pc:grpChg>
        <pc:grpChg chg="add del">
          <ac:chgData name="Daphne Systems" userId="05629149789cf0d9" providerId="LiveId" clId="{F1D62AC1-D8B6-4F40-921B-629E46726987}" dt="2023-07-20T06:45:59.140" v="8" actId="26606"/>
          <ac:grpSpMkLst>
            <pc:docMk/>
            <pc:sldMk cId="176733185" sldId="259"/>
            <ac:grpSpMk id="118" creationId="{4ADB9295-9645-4BF2-ADFD-75800B7FAD06}"/>
          </ac:grpSpMkLst>
        </pc:grpChg>
        <pc:grpChg chg="add">
          <ac:chgData name="Daphne Systems" userId="05629149789cf0d9" providerId="LiveId" clId="{F1D62AC1-D8B6-4F40-921B-629E46726987}" dt="2023-07-20T06:45:59.187" v="9" actId="26606"/>
          <ac:grpSpMkLst>
            <pc:docMk/>
            <pc:sldMk cId="176733185" sldId="259"/>
            <ac:grpSpMk id="126" creationId="{0328E69E-CE3D-4110-8BF7-AD3C0C10CB1C}"/>
          </ac:grpSpMkLst>
        </pc:grpChg>
        <pc:grpChg chg="add">
          <ac:chgData name="Daphne Systems" userId="05629149789cf0d9" providerId="LiveId" clId="{F1D62AC1-D8B6-4F40-921B-629E46726987}" dt="2023-07-20T06:45:59.187" v="9" actId="26606"/>
          <ac:grpSpMkLst>
            <pc:docMk/>
            <pc:sldMk cId="176733185" sldId="259"/>
            <ac:grpSpMk id="132" creationId="{F64806C9-3599-45A7-BCFF-F762C54276F8}"/>
          </ac:grpSpMkLst>
        </pc:grpChg>
        <pc:grpChg chg="add">
          <ac:chgData name="Daphne Systems" userId="05629149789cf0d9" providerId="LiveId" clId="{F1D62AC1-D8B6-4F40-921B-629E46726987}" dt="2023-07-20T06:45:59.187" v="9" actId="26606"/>
          <ac:grpSpMkLst>
            <pc:docMk/>
            <pc:sldMk cId="176733185" sldId="259"/>
            <ac:grpSpMk id="138" creationId="{1287AC97-A8E8-4B45-A50A-3057A88B4088}"/>
          </ac:grpSpMkLst>
        </pc:grpChg>
        <pc:grpChg chg="add">
          <ac:chgData name="Daphne Systems" userId="05629149789cf0d9" providerId="LiveId" clId="{F1D62AC1-D8B6-4F40-921B-629E46726987}" dt="2023-07-20T06:45:59.187" v="9" actId="26606"/>
          <ac:grpSpMkLst>
            <pc:docMk/>
            <pc:sldMk cId="176733185" sldId="259"/>
            <ac:grpSpMk id="150" creationId="{3BAEF7DA-43C4-4736-B5A3-B48E6125AB2D}"/>
          </ac:grpSpMkLst>
        </pc:grpChg>
        <pc:grpChg chg="add">
          <ac:chgData name="Daphne Systems" userId="05629149789cf0d9" providerId="LiveId" clId="{F1D62AC1-D8B6-4F40-921B-629E46726987}" dt="2023-07-20T06:45:59.187" v="9" actId="26606"/>
          <ac:grpSpMkLst>
            <pc:docMk/>
            <pc:sldMk cId="176733185" sldId="259"/>
            <ac:grpSpMk id="152" creationId="{807353E4-FA19-40CB-8AF8-3A8E6704BE09}"/>
          </ac:grpSpMkLst>
        </pc:grpChg>
        <pc:picChg chg="add del">
          <ac:chgData name="Daphne Systems" userId="05629149789cf0d9" providerId="LiveId" clId="{F1D62AC1-D8B6-4F40-921B-629E46726987}" dt="2023-07-20T06:45:59.187" v="9" actId="26606"/>
          <ac:picMkLst>
            <pc:docMk/>
            <pc:sldMk cId="176733185" sldId="259"/>
            <ac:picMk id="66" creationId="{51039561-92F9-40EE-900B-6AA0F58042A4}"/>
          </ac:picMkLst>
        </pc:picChg>
        <pc:picChg chg="add del">
          <ac:chgData name="Daphne Systems" userId="05629149789cf0d9" providerId="LiveId" clId="{F1D62AC1-D8B6-4F40-921B-629E46726987}" dt="2023-07-20T06:45:59.140" v="8" actId="26606"/>
          <ac:picMkLst>
            <pc:docMk/>
            <pc:sldMk cId="176733185" sldId="259"/>
            <ac:picMk id="73" creationId="{9FBB3149-8289-4060-BB01-ED3047C53146}"/>
          </ac:picMkLst>
        </pc:picChg>
        <pc:picChg chg="add">
          <ac:chgData name="Daphne Systems" userId="05629149789cf0d9" providerId="LiveId" clId="{F1D62AC1-D8B6-4F40-921B-629E46726987}" dt="2023-07-20T06:45:59.187" v="9" actId="26606"/>
          <ac:picMkLst>
            <pc:docMk/>
            <pc:sldMk cId="176733185" sldId="259"/>
            <ac:picMk id="149" creationId="{9FBB3149-8289-4060-BB01-ED3047C53146}"/>
          </ac:picMkLst>
        </pc:picChg>
        <pc:cxnChg chg="add del">
          <ac:chgData name="Daphne Systems" userId="05629149789cf0d9" providerId="LiveId" clId="{F1D62AC1-D8B6-4F40-921B-629E46726987}" dt="2023-07-20T06:45:59.187" v="9" actId="26606"/>
          <ac:cxnSpMkLst>
            <pc:docMk/>
            <pc:sldMk cId="176733185" sldId="259"/>
            <ac:cxnSpMk id="68" creationId="{D902DA06-324A-48CE-8C20-94535480A632}"/>
          </ac:cxnSpMkLst>
        </pc:cxnChg>
      </pc:sldChg>
      <pc:sldChg chg="addSp delSp modSp add mod ord setBg setClrOvrMap">
        <pc:chgData name="Daphne Systems" userId="05629149789cf0d9" providerId="LiveId" clId="{F1D62AC1-D8B6-4F40-921B-629E46726987}" dt="2023-07-20T12:34:46.692" v="266" actId="14100"/>
        <pc:sldMkLst>
          <pc:docMk/>
          <pc:sldMk cId="2470188983" sldId="260"/>
        </pc:sldMkLst>
        <pc:spChg chg="mod">
          <ac:chgData name="Daphne Systems" userId="05629149789cf0d9" providerId="LiveId" clId="{F1D62AC1-D8B6-4F40-921B-629E46726987}" dt="2023-07-20T12:33:52.040" v="250" actId="1076"/>
          <ac:spMkLst>
            <pc:docMk/>
            <pc:sldMk cId="2470188983" sldId="260"/>
            <ac:spMk id="2" creationId="{1BE1A5FC-1801-22F5-5D0F-7BDC1408655C}"/>
          </ac:spMkLst>
        </pc:spChg>
        <pc:spChg chg="mod">
          <ac:chgData name="Daphne Systems" userId="05629149789cf0d9" providerId="LiveId" clId="{F1D62AC1-D8B6-4F40-921B-629E46726987}" dt="2023-07-20T12:34:30.240" v="264" actId="123"/>
          <ac:spMkLst>
            <pc:docMk/>
            <pc:sldMk cId="2470188983" sldId="260"/>
            <ac:spMk id="3" creationId="{7AA64876-F002-C6DF-F7EB-D5D3A4C11C74}"/>
          </ac:spMkLst>
        </pc:spChg>
        <pc:spChg chg="add del">
          <ac:chgData name="Daphne Systems" userId="05629149789cf0d9" providerId="LiveId" clId="{F1D62AC1-D8B6-4F40-921B-629E46726987}" dt="2023-07-20T12:33:44.070" v="248" actId="26606"/>
          <ac:spMkLst>
            <pc:docMk/>
            <pc:sldMk cId="2470188983" sldId="260"/>
            <ac:spMk id="51" creationId="{E978A47D-4F17-40FE-AB70-7AF78A9575EB}"/>
          </ac:spMkLst>
        </pc:spChg>
        <pc:spChg chg="add">
          <ac:chgData name="Daphne Systems" userId="05629149789cf0d9" providerId="LiveId" clId="{F1D62AC1-D8B6-4F40-921B-629E46726987}" dt="2023-07-20T12:33:44.070" v="248" actId="26606"/>
          <ac:spMkLst>
            <pc:docMk/>
            <pc:sldMk cId="2470188983" sldId="260"/>
            <ac:spMk id="101" creationId="{29EF3596-DF97-4605-88C4-E1D6634C1B19}"/>
          </ac:spMkLst>
        </pc:spChg>
        <pc:spChg chg="add">
          <ac:chgData name="Daphne Systems" userId="05629149789cf0d9" providerId="LiveId" clId="{F1D62AC1-D8B6-4F40-921B-629E46726987}" dt="2023-07-20T12:33:44.070" v="248" actId="26606"/>
          <ac:spMkLst>
            <pc:docMk/>
            <pc:sldMk cId="2470188983" sldId="260"/>
            <ac:spMk id="161" creationId="{0F4BA0F2-1035-4F3D-B3FE-C551450E423A}"/>
          </ac:spMkLst>
        </pc:spChg>
        <pc:grpChg chg="add del">
          <ac:chgData name="Daphne Systems" userId="05629149789cf0d9" providerId="LiveId" clId="{F1D62AC1-D8B6-4F40-921B-629E46726987}" dt="2023-07-20T12:33:44.070" v="248" actId="26606"/>
          <ac:grpSpMkLst>
            <pc:docMk/>
            <pc:sldMk cId="2470188983" sldId="260"/>
            <ac:grpSpMk id="10" creationId="{3BAEF7DA-43C4-4736-B5A3-B48E6125AB2D}"/>
          </ac:grpSpMkLst>
        </pc:grpChg>
        <pc:grpChg chg="add del">
          <ac:chgData name="Daphne Systems" userId="05629149789cf0d9" providerId="LiveId" clId="{F1D62AC1-D8B6-4F40-921B-629E46726987}" dt="2023-07-20T12:33:44.070" v="248" actId="26606"/>
          <ac:grpSpMkLst>
            <pc:docMk/>
            <pc:sldMk cId="2470188983" sldId="260"/>
            <ac:grpSpMk id="53" creationId="{85BE3A7E-6A3F-401E-A025-BBB8FDB8DD30}"/>
          </ac:grpSpMkLst>
        </pc:grpChg>
        <pc:grpChg chg="add del">
          <ac:chgData name="Daphne Systems" userId="05629149789cf0d9" providerId="LiveId" clId="{F1D62AC1-D8B6-4F40-921B-629E46726987}" dt="2023-07-20T12:33:44.070" v="248" actId="26606"/>
          <ac:grpSpMkLst>
            <pc:docMk/>
            <pc:sldMk cId="2470188983" sldId="260"/>
            <ac:grpSpMk id="84" creationId="{F4E035BE-9FF4-43D3-BC25-CF582D7FF85E}"/>
          </ac:grpSpMkLst>
        </pc:grpChg>
        <pc:grpChg chg="add">
          <ac:chgData name="Daphne Systems" userId="05629149789cf0d9" providerId="LiveId" clId="{F1D62AC1-D8B6-4F40-921B-629E46726987}" dt="2023-07-20T12:33:44.070" v="248" actId="26606"/>
          <ac:grpSpMkLst>
            <pc:docMk/>
            <pc:sldMk cId="2470188983" sldId="260"/>
            <ac:grpSpMk id="103" creationId="{A04CF5AE-1525-458C-805A-277612287C4F}"/>
          </ac:grpSpMkLst>
        </pc:grpChg>
        <pc:picChg chg="add del">
          <ac:chgData name="Daphne Systems" userId="05629149789cf0d9" providerId="LiveId" clId="{F1D62AC1-D8B6-4F40-921B-629E46726987}" dt="2023-07-20T12:33:44.070" v="248" actId="26606"/>
          <ac:picMkLst>
            <pc:docMk/>
            <pc:sldMk cId="2470188983" sldId="260"/>
            <ac:picMk id="8" creationId="{9FBB3149-8289-4060-BB01-ED3047C53146}"/>
          </ac:picMkLst>
        </pc:picChg>
        <pc:picChg chg="add mod">
          <ac:chgData name="Daphne Systems" userId="05629149789cf0d9" providerId="LiveId" clId="{F1D62AC1-D8B6-4F40-921B-629E46726987}" dt="2023-07-20T12:34:46.692" v="266" actId="14100"/>
          <ac:picMkLst>
            <pc:docMk/>
            <pc:sldMk cId="2470188983" sldId="260"/>
            <ac:picMk id="98" creationId="{F271C6C5-38A2-AA4C-3054-916F24CE7AE1}"/>
          </ac:picMkLst>
        </pc:picChg>
        <pc:picChg chg="add">
          <ac:chgData name="Daphne Systems" userId="05629149789cf0d9" providerId="LiveId" clId="{F1D62AC1-D8B6-4F40-921B-629E46726987}" dt="2023-07-20T12:33:44.070" v="248" actId="26606"/>
          <ac:picMkLst>
            <pc:docMk/>
            <pc:sldMk cId="2470188983" sldId="260"/>
            <ac:picMk id="159" creationId="{EE045C80-5D28-4F64-9892-322DA1D2378F}"/>
          </ac:picMkLst>
        </pc:picChg>
        <pc:cxnChg chg="add del">
          <ac:chgData name="Daphne Systems" userId="05629149789cf0d9" providerId="LiveId" clId="{F1D62AC1-D8B6-4F40-921B-629E46726987}" dt="2023-07-20T12:33:44.070" v="248" actId="26606"/>
          <ac:cxnSpMkLst>
            <pc:docMk/>
            <pc:sldMk cId="2470188983" sldId="260"/>
            <ac:cxnSpMk id="82" creationId="{085ECEC0-FF5D-4348-92C7-1EA7C61E770C}"/>
          </ac:cxnSpMkLst>
        </pc:cxnChg>
      </pc:sldChg>
      <pc:sldChg chg="addSp delSp modSp add mod setBg addAnim modAnim setClrOvrMap">
        <pc:chgData name="Daphne Systems" userId="05629149789cf0d9" providerId="LiveId" clId="{F1D62AC1-D8B6-4F40-921B-629E46726987}" dt="2023-07-20T12:33:09.952" v="247" actId="26606"/>
        <pc:sldMkLst>
          <pc:docMk/>
          <pc:sldMk cId="3251511229" sldId="261"/>
        </pc:sldMkLst>
        <pc:spChg chg="mod">
          <ac:chgData name="Daphne Systems" userId="05629149789cf0d9" providerId="LiveId" clId="{F1D62AC1-D8B6-4F40-921B-629E46726987}" dt="2023-07-20T12:33:09.952" v="247" actId="26606"/>
          <ac:spMkLst>
            <pc:docMk/>
            <pc:sldMk cId="3251511229" sldId="261"/>
            <ac:spMk id="2" creationId="{1BE1A5FC-1801-22F5-5D0F-7BDC1408655C}"/>
          </ac:spMkLst>
        </pc:spChg>
        <pc:spChg chg="mod">
          <ac:chgData name="Daphne Systems" userId="05629149789cf0d9" providerId="LiveId" clId="{F1D62AC1-D8B6-4F40-921B-629E46726987}" dt="2023-07-20T12:33:09.952" v="247" actId="26606"/>
          <ac:spMkLst>
            <pc:docMk/>
            <pc:sldMk cId="3251511229" sldId="261"/>
            <ac:spMk id="3" creationId="{7AA64876-F002-C6DF-F7EB-D5D3A4C11C74}"/>
          </ac:spMkLst>
        </pc:spChg>
        <pc:spChg chg="del">
          <ac:chgData name="Daphne Systems" userId="05629149789cf0d9" providerId="LiveId" clId="{F1D62AC1-D8B6-4F40-921B-629E46726987}" dt="2023-07-20T06:59:55.928" v="76" actId="26606"/>
          <ac:spMkLst>
            <pc:docMk/>
            <pc:sldMk cId="3251511229" sldId="261"/>
            <ac:spMk id="51" creationId="{E978A47D-4F17-40FE-AB70-7AF78A9575EB}"/>
          </ac:spMkLst>
        </pc:spChg>
        <pc:spChg chg="add del">
          <ac:chgData name="Daphne Systems" userId="05629149789cf0d9" providerId="LiveId" clId="{F1D62AC1-D8B6-4F40-921B-629E46726987}" dt="2023-07-20T12:33:09.952" v="247" actId="26606"/>
          <ac:spMkLst>
            <pc:docMk/>
            <pc:sldMk cId="3251511229" sldId="261"/>
            <ac:spMk id="99" creationId="{B7D4B16D-600A-41A1-8B1B-3727C56C0C9B}"/>
          </ac:spMkLst>
        </pc:spChg>
        <pc:spChg chg="add">
          <ac:chgData name="Daphne Systems" userId="05629149789cf0d9" providerId="LiveId" clId="{F1D62AC1-D8B6-4F40-921B-629E46726987}" dt="2023-07-20T12:33:09.952" v="247" actId="26606"/>
          <ac:spMkLst>
            <pc:docMk/>
            <pc:sldMk cId="3251511229" sldId="261"/>
            <ac:spMk id="166" creationId="{29EF3596-DF97-4605-88C4-E1D6634C1B19}"/>
          </ac:spMkLst>
        </pc:spChg>
        <pc:spChg chg="add">
          <ac:chgData name="Daphne Systems" userId="05629149789cf0d9" providerId="LiveId" clId="{F1D62AC1-D8B6-4F40-921B-629E46726987}" dt="2023-07-20T12:33:09.952" v="247" actId="26606"/>
          <ac:spMkLst>
            <pc:docMk/>
            <pc:sldMk cId="3251511229" sldId="261"/>
            <ac:spMk id="226" creationId="{0F4BA0F2-1035-4F3D-B3FE-C551450E423A}"/>
          </ac:spMkLst>
        </pc:spChg>
        <pc:grpChg chg="del">
          <ac:chgData name="Daphne Systems" userId="05629149789cf0d9" providerId="LiveId" clId="{F1D62AC1-D8B6-4F40-921B-629E46726987}" dt="2023-07-20T06:59:55.928" v="76" actId="26606"/>
          <ac:grpSpMkLst>
            <pc:docMk/>
            <pc:sldMk cId="3251511229" sldId="261"/>
            <ac:grpSpMk id="10" creationId="{3BAEF7DA-43C4-4736-B5A3-B48E6125AB2D}"/>
          </ac:grpSpMkLst>
        </pc:grpChg>
        <pc:grpChg chg="del">
          <ac:chgData name="Daphne Systems" userId="05629149789cf0d9" providerId="LiveId" clId="{F1D62AC1-D8B6-4F40-921B-629E46726987}" dt="2023-07-20T06:59:55.928" v="76" actId="26606"/>
          <ac:grpSpMkLst>
            <pc:docMk/>
            <pc:sldMk cId="3251511229" sldId="261"/>
            <ac:grpSpMk id="53" creationId="{85BE3A7E-6A3F-401E-A025-BBB8FDB8DD30}"/>
          </ac:grpSpMkLst>
        </pc:grpChg>
        <pc:grpChg chg="del">
          <ac:chgData name="Daphne Systems" userId="05629149789cf0d9" providerId="LiveId" clId="{F1D62AC1-D8B6-4F40-921B-629E46726987}" dt="2023-07-20T06:59:55.928" v="76" actId="26606"/>
          <ac:grpSpMkLst>
            <pc:docMk/>
            <pc:sldMk cId="3251511229" sldId="261"/>
            <ac:grpSpMk id="84" creationId="{F4E035BE-9FF4-43D3-BC25-CF582D7FF85E}"/>
          </ac:grpSpMkLst>
        </pc:grpChg>
        <pc:grpChg chg="add del">
          <ac:chgData name="Daphne Systems" userId="05629149789cf0d9" providerId="LiveId" clId="{F1D62AC1-D8B6-4F40-921B-629E46726987}" dt="2023-07-20T12:33:09.952" v="247" actId="26606"/>
          <ac:grpSpMkLst>
            <pc:docMk/>
            <pc:sldMk cId="3251511229" sldId="261"/>
            <ac:grpSpMk id="101" creationId="{DE7C35E0-BD19-4AFC-81BF-7A7507E9C94D}"/>
          </ac:grpSpMkLst>
        </pc:grpChg>
        <pc:grpChg chg="add">
          <ac:chgData name="Daphne Systems" userId="05629149789cf0d9" providerId="LiveId" clId="{F1D62AC1-D8B6-4F40-921B-629E46726987}" dt="2023-07-20T12:33:09.952" v="247" actId="26606"/>
          <ac:grpSpMkLst>
            <pc:docMk/>
            <pc:sldMk cId="3251511229" sldId="261"/>
            <ac:grpSpMk id="168" creationId="{A04CF5AE-1525-458C-805A-277612287C4F}"/>
          </ac:grpSpMkLst>
        </pc:grpChg>
        <pc:picChg chg="del">
          <ac:chgData name="Daphne Systems" userId="05629149789cf0d9" providerId="LiveId" clId="{F1D62AC1-D8B6-4F40-921B-629E46726987}" dt="2023-07-20T06:59:55.928" v="76" actId="26606"/>
          <ac:picMkLst>
            <pc:docMk/>
            <pc:sldMk cId="3251511229" sldId="261"/>
            <ac:picMk id="8" creationId="{9FBB3149-8289-4060-BB01-ED3047C53146}"/>
          </ac:picMkLst>
        </pc:picChg>
        <pc:picChg chg="add del">
          <ac:chgData name="Daphne Systems" userId="05629149789cf0d9" providerId="LiveId" clId="{F1D62AC1-D8B6-4F40-921B-629E46726987}" dt="2023-07-20T12:33:09.952" v="247" actId="26606"/>
          <ac:picMkLst>
            <pc:docMk/>
            <pc:sldMk cId="3251511229" sldId="261"/>
            <ac:picMk id="157" creationId="{51039561-92F9-40EE-900B-6AA0F58042A4}"/>
          </ac:picMkLst>
        </pc:picChg>
        <pc:picChg chg="add">
          <ac:chgData name="Daphne Systems" userId="05629149789cf0d9" providerId="LiveId" clId="{F1D62AC1-D8B6-4F40-921B-629E46726987}" dt="2023-07-20T12:33:09.952" v="247" actId="26606"/>
          <ac:picMkLst>
            <pc:docMk/>
            <pc:sldMk cId="3251511229" sldId="261"/>
            <ac:picMk id="163" creationId="{354F2DEC-94C0-65AE-EBF0-D7C9F703EC9A}"/>
          </ac:picMkLst>
        </pc:picChg>
        <pc:picChg chg="add">
          <ac:chgData name="Daphne Systems" userId="05629149789cf0d9" providerId="LiveId" clId="{F1D62AC1-D8B6-4F40-921B-629E46726987}" dt="2023-07-20T12:33:09.952" v="247" actId="26606"/>
          <ac:picMkLst>
            <pc:docMk/>
            <pc:sldMk cId="3251511229" sldId="261"/>
            <ac:picMk id="224" creationId="{EE045C80-5D28-4F64-9892-322DA1D2378F}"/>
          </ac:picMkLst>
        </pc:picChg>
        <pc:cxnChg chg="del">
          <ac:chgData name="Daphne Systems" userId="05629149789cf0d9" providerId="LiveId" clId="{F1D62AC1-D8B6-4F40-921B-629E46726987}" dt="2023-07-20T06:59:55.928" v="76" actId="26606"/>
          <ac:cxnSpMkLst>
            <pc:docMk/>
            <pc:sldMk cId="3251511229" sldId="261"/>
            <ac:cxnSpMk id="82" creationId="{085ECEC0-FF5D-4348-92C7-1EA7C61E770C}"/>
          </ac:cxnSpMkLst>
        </pc:cxnChg>
        <pc:cxnChg chg="add del">
          <ac:chgData name="Daphne Systems" userId="05629149789cf0d9" providerId="LiveId" clId="{F1D62AC1-D8B6-4F40-921B-629E46726987}" dt="2023-07-20T12:33:09.952" v="247" actId="26606"/>
          <ac:cxnSpMkLst>
            <pc:docMk/>
            <pc:sldMk cId="3251511229" sldId="261"/>
            <ac:cxnSpMk id="159" creationId="{D902DA06-324A-48CE-8C20-94535480A632}"/>
          </ac:cxnSpMkLst>
        </pc:cxnChg>
      </pc:sldChg>
      <pc:sldChg chg="addSp delSp modSp add mod">
        <pc:chgData name="Daphne Systems" userId="05629149789cf0d9" providerId="LiveId" clId="{F1D62AC1-D8B6-4F40-921B-629E46726987}" dt="2023-07-20T07:05:32.295" v="81" actId="123"/>
        <pc:sldMkLst>
          <pc:docMk/>
          <pc:sldMk cId="2455562183" sldId="262"/>
        </pc:sldMkLst>
        <pc:spChg chg="mod">
          <ac:chgData name="Daphne Systems" userId="05629149789cf0d9" providerId="LiveId" clId="{F1D62AC1-D8B6-4F40-921B-629E46726987}" dt="2023-07-20T06:59:37.248" v="73" actId="26606"/>
          <ac:spMkLst>
            <pc:docMk/>
            <pc:sldMk cId="2455562183" sldId="262"/>
            <ac:spMk id="2" creationId="{1BE1A5FC-1801-22F5-5D0F-7BDC1408655C}"/>
          </ac:spMkLst>
        </pc:spChg>
        <pc:spChg chg="mod">
          <ac:chgData name="Daphne Systems" userId="05629149789cf0d9" providerId="LiveId" clId="{F1D62AC1-D8B6-4F40-921B-629E46726987}" dt="2023-07-20T07:05:32.295" v="81" actId="123"/>
          <ac:spMkLst>
            <pc:docMk/>
            <pc:sldMk cId="2455562183" sldId="262"/>
            <ac:spMk id="3" creationId="{7AA64876-F002-C6DF-F7EB-D5D3A4C11C74}"/>
          </ac:spMkLst>
        </pc:spChg>
        <pc:spChg chg="del">
          <ac:chgData name="Daphne Systems" userId="05629149789cf0d9" providerId="LiveId" clId="{F1D62AC1-D8B6-4F40-921B-629E46726987}" dt="2023-07-20T06:59:37.248" v="73" actId="26606"/>
          <ac:spMkLst>
            <pc:docMk/>
            <pc:sldMk cId="2455562183" sldId="262"/>
            <ac:spMk id="51" creationId="{E978A47D-4F17-40FE-AB70-7AF78A9575EB}"/>
          </ac:spMkLst>
        </pc:spChg>
        <pc:spChg chg="add del">
          <ac:chgData name="Daphne Systems" userId="05629149789cf0d9" providerId="LiveId" clId="{F1D62AC1-D8B6-4F40-921B-629E46726987}" dt="2023-07-20T07:05:25.345" v="79" actId="26606"/>
          <ac:spMkLst>
            <pc:docMk/>
            <pc:sldMk cId="2455562183" sldId="262"/>
            <ac:spMk id="99" creationId="{B7D4B16D-600A-41A1-8B1B-3727C56C0C9B}"/>
          </ac:spMkLst>
        </pc:spChg>
        <pc:spChg chg="add">
          <ac:chgData name="Daphne Systems" userId="05629149789cf0d9" providerId="LiveId" clId="{F1D62AC1-D8B6-4F40-921B-629E46726987}" dt="2023-07-20T07:05:25.345" v="79" actId="26606"/>
          <ac:spMkLst>
            <pc:docMk/>
            <pc:sldMk cId="2455562183" sldId="262"/>
            <ac:spMk id="164" creationId="{B7D4B16D-600A-41A1-8B1B-3727C56C0C9B}"/>
          </ac:spMkLst>
        </pc:spChg>
        <pc:grpChg chg="del">
          <ac:chgData name="Daphne Systems" userId="05629149789cf0d9" providerId="LiveId" clId="{F1D62AC1-D8B6-4F40-921B-629E46726987}" dt="2023-07-20T06:59:37.248" v="73" actId="26606"/>
          <ac:grpSpMkLst>
            <pc:docMk/>
            <pc:sldMk cId="2455562183" sldId="262"/>
            <ac:grpSpMk id="10" creationId="{3BAEF7DA-43C4-4736-B5A3-B48E6125AB2D}"/>
          </ac:grpSpMkLst>
        </pc:grpChg>
        <pc:grpChg chg="del">
          <ac:chgData name="Daphne Systems" userId="05629149789cf0d9" providerId="LiveId" clId="{F1D62AC1-D8B6-4F40-921B-629E46726987}" dt="2023-07-20T06:59:37.248" v="73" actId="26606"/>
          <ac:grpSpMkLst>
            <pc:docMk/>
            <pc:sldMk cId="2455562183" sldId="262"/>
            <ac:grpSpMk id="53" creationId="{85BE3A7E-6A3F-401E-A025-BBB8FDB8DD30}"/>
          </ac:grpSpMkLst>
        </pc:grpChg>
        <pc:grpChg chg="del">
          <ac:chgData name="Daphne Systems" userId="05629149789cf0d9" providerId="LiveId" clId="{F1D62AC1-D8B6-4F40-921B-629E46726987}" dt="2023-07-20T06:59:37.248" v="73" actId="26606"/>
          <ac:grpSpMkLst>
            <pc:docMk/>
            <pc:sldMk cId="2455562183" sldId="262"/>
            <ac:grpSpMk id="84" creationId="{F4E035BE-9FF4-43D3-BC25-CF582D7FF85E}"/>
          </ac:grpSpMkLst>
        </pc:grpChg>
        <pc:grpChg chg="add del">
          <ac:chgData name="Daphne Systems" userId="05629149789cf0d9" providerId="LiveId" clId="{F1D62AC1-D8B6-4F40-921B-629E46726987}" dt="2023-07-20T07:05:25.345" v="79" actId="26606"/>
          <ac:grpSpMkLst>
            <pc:docMk/>
            <pc:sldMk cId="2455562183" sldId="262"/>
            <ac:grpSpMk id="101" creationId="{DE7C35E0-BD19-4AFC-81BF-7A7507E9C94D}"/>
          </ac:grpSpMkLst>
        </pc:grpChg>
        <pc:grpChg chg="add">
          <ac:chgData name="Daphne Systems" userId="05629149789cf0d9" providerId="LiveId" clId="{F1D62AC1-D8B6-4F40-921B-629E46726987}" dt="2023-07-20T07:05:25.345" v="79" actId="26606"/>
          <ac:grpSpMkLst>
            <pc:docMk/>
            <pc:sldMk cId="2455562183" sldId="262"/>
            <ac:grpSpMk id="166" creationId="{DE7C35E0-BD19-4AFC-81BF-7A7507E9C94D}"/>
          </ac:grpSpMkLst>
        </pc:grpChg>
        <pc:picChg chg="del">
          <ac:chgData name="Daphne Systems" userId="05629149789cf0d9" providerId="LiveId" clId="{F1D62AC1-D8B6-4F40-921B-629E46726987}" dt="2023-07-20T06:59:37.248" v="73" actId="26606"/>
          <ac:picMkLst>
            <pc:docMk/>
            <pc:sldMk cId="2455562183" sldId="262"/>
            <ac:picMk id="8" creationId="{9FBB3149-8289-4060-BB01-ED3047C53146}"/>
          </ac:picMkLst>
        </pc:picChg>
        <pc:picChg chg="add del">
          <ac:chgData name="Daphne Systems" userId="05629149789cf0d9" providerId="LiveId" clId="{F1D62AC1-D8B6-4F40-921B-629E46726987}" dt="2023-07-20T07:05:25.345" v="79" actId="26606"/>
          <ac:picMkLst>
            <pc:docMk/>
            <pc:sldMk cId="2455562183" sldId="262"/>
            <ac:picMk id="157" creationId="{51039561-92F9-40EE-900B-6AA0F58042A4}"/>
          </ac:picMkLst>
        </pc:picChg>
        <pc:picChg chg="add">
          <ac:chgData name="Daphne Systems" userId="05629149789cf0d9" providerId="LiveId" clId="{F1D62AC1-D8B6-4F40-921B-629E46726987}" dt="2023-07-20T07:05:25.345" v="79" actId="26606"/>
          <ac:picMkLst>
            <pc:docMk/>
            <pc:sldMk cId="2455562183" sldId="262"/>
            <ac:picMk id="222" creationId="{51039561-92F9-40EE-900B-6AA0F58042A4}"/>
          </ac:picMkLst>
        </pc:picChg>
        <pc:cxnChg chg="del">
          <ac:chgData name="Daphne Systems" userId="05629149789cf0d9" providerId="LiveId" clId="{F1D62AC1-D8B6-4F40-921B-629E46726987}" dt="2023-07-20T06:59:37.248" v="73" actId="26606"/>
          <ac:cxnSpMkLst>
            <pc:docMk/>
            <pc:sldMk cId="2455562183" sldId="262"/>
            <ac:cxnSpMk id="82" creationId="{085ECEC0-FF5D-4348-92C7-1EA7C61E770C}"/>
          </ac:cxnSpMkLst>
        </pc:cxnChg>
        <pc:cxnChg chg="add del">
          <ac:chgData name="Daphne Systems" userId="05629149789cf0d9" providerId="LiveId" clId="{F1D62AC1-D8B6-4F40-921B-629E46726987}" dt="2023-07-20T07:05:25.345" v="79" actId="26606"/>
          <ac:cxnSpMkLst>
            <pc:docMk/>
            <pc:sldMk cId="2455562183" sldId="262"/>
            <ac:cxnSpMk id="159" creationId="{D902DA06-324A-48CE-8C20-94535480A632}"/>
          </ac:cxnSpMkLst>
        </pc:cxnChg>
        <pc:cxnChg chg="add">
          <ac:chgData name="Daphne Systems" userId="05629149789cf0d9" providerId="LiveId" clId="{F1D62AC1-D8B6-4F40-921B-629E46726987}" dt="2023-07-20T07:05:25.345" v="79" actId="26606"/>
          <ac:cxnSpMkLst>
            <pc:docMk/>
            <pc:sldMk cId="2455562183" sldId="262"/>
            <ac:cxnSpMk id="224" creationId="{D902DA06-324A-48CE-8C20-94535480A632}"/>
          </ac:cxnSpMkLst>
        </pc:cxnChg>
      </pc:sldChg>
      <pc:sldChg chg="addSp delSp modSp add mod setBg">
        <pc:chgData name="Daphne Systems" userId="05629149789cf0d9" providerId="LiveId" clId="{F1D62AC1-D8B6-4F40-921B-629E46726987}" dt="2023-07-20T12:32:24.523" v="246" actId="403"/>
        <pc:sldMkLst>
          <pc:docMk/>
          <pc:sldMk cId="1274906805" sldId="263"/>
        </pc:sldMkLst>
        <pc:spChg chg="mod">
          <ac:chgData name="Daphne Systems" userId="05629149789cf0d9" providerId="LiveId" clId="{F1D62AC1-D8B6-4F40-921B-629E46726987}" dt="2023-07-20T12:32:17.179" v="244" actId="122"/>
          <ac:spMkLst>
            <pc:docMk/>
            <pc:sldMk cId="1274906805" sldId="263"/>
            <ac:spMk id="2" creationId="{1BE1A5FC-1801-22F5-5D0F-7BDC1408655C}"/>
          </ac:spMkLst>
        </pc:spChg>
        <pc:spChg chg="mod">
          <ac:chgData name="Daphne Systems" userId="05629149789cf0d9" providerId="LiveId" clId="{F1D62AC1-D8B6-4F40-921B-629E46726987}" dt="2023-07-20T12:32:24.523" v="246" actId="403"/>
          <ac:spMkLst>
            <pc:docMk/>
            <pc:sldMk cId="1274906805" sldId="263"/>
            <ac:spMk id="3" creationId="{7AA64876-F002-C6DF-F7EB-D5D3A4C11C74}"/>
          </ac:spMkLst>
        </pc:spChg>
        <pc:spChg chg="del">
          <ac:chgData name="Daphne Systems" userId="05629149789cf0d9" providerId="LiveId" clId="{F1D62AC1-D8B6-4F40-921B-629E46726987}" dt="2023-07-20T12:32:05.328" v="240" actId="26606"/>
          <ac:spMkLst>
            <pc:docMk/>
            <pc:sldMk cId="1274906805" sldId="263"/>
            <ac:spMk id="164" creationId="{B7D4B16D-600A-41A1-8B1B-3727C56C0C9B}"/>
          </ac:spMkLst>
        </pc:spChg>
        <pc:grpChg chg="del">
          <ac:chgData name="Daphne Systems" userId="05629149789cf0d9" providerId="LiveId" clId="{F1D62AC1-D8B6-4F40-921B-629E46726987}" dt="2023-07-20T12:32:05.328" v="240" actId="26606"/>
          <ac:grpSpMkLst>
            <pc:docMk/>
            <pc:sldMk cId="1274906805" sldId="263"/>
            <ac:grpSpMk id="166" creationId="{DE7C35E0-BD19-4AFC-81BF-7A7507E9C94D}"/>
          </ac:grpSpMkLst>
        </pc:grpChg>
        <pc:picChg chg="del">
          <ac:chgData name="Daphne Systems" userId="05629149789cf0d9" providerId="LiveId" clId="{F1D62AC1-D8B6-4F40-921B-629E46726987}" dt="2023-07-20T12:32:05.328" v="240" actId="26606"/>
          <ac:picMkLst>
            <pc:docMk/>
            <pc:sldMk cId="1274906805" sldId="263"/>
            <ac:picMk id="222" creationId="{51039561-92F9-40EE-900B-6AA0F58042A4}"/>
          </ac:picMkLst>
        </pc:picChg>
        <pc:picChg chg="add">
          <ac:chgData name="Daphne Systems" userId="05629149789cf0d9" providerId="LiveId" clId="{F1D62AC1-D8B6-4F40-921B-629E46726987}" dt="2023-07-20T12:32:05.328" v="240" actId="26606"/>
          <ac:picMkLst>
            <pc:docMk/>
            <pc:sldMk cId="1274906805" sldId="263"/>
            <ac:picMk id="228" creationId="{498CB05F-52C6-5E49-D93F-1215316AA256}"/>
          </ac:picMkLst>
        </pc:picChg>
        <pc:cxnChg chg="del">
          <ac:chgData name="Daphne Systems" userId="05629149789cf0d9" providerId="LiveId" clId="{F1D62AC1-D8B6-4F40-921B-629E46726987}" dt="2023-07-20T12:32:05.328" v="240" actId="26606"/>
          <ac:cxnSpMkLst>
            <pc:docMk/>
            <pc:sldMk cId="1274906805" sldId="263"/>
            <ac:cxnSpMk id="224" creationId="{D902DA06-324A-48CE-8C20-94535480A632}"/>
          </ac:cxnSpMkLst>
        </pc:cxnChg>
      </pc:sldChg>
      <pc:sldChg chg="addSp delSp modSp add mod setBg">
        <pc:chgData name="Daphne Systems" userId="05629149789cf0d9" providerId="LiveId" clId="{F1D62AC1-D8B6-4F40-921B-629E46726987}" dt="2023-07-20T12:31:40.407" v="239" actId="14100"/>
        <pc:sldMkLst>
          <pc:docMk/>
          <pc:sldMk cId="2126322609" sldId="264"/>
        </pc:sldMkLst>
        <pc:spChg chg="mod">
          <ac:chgData name="Daphne Systems" userId="05629149789cf0d9" providerId="LiveId" clId="{F1D62AC1-D8B6-4F40-921B-629E46726987}" dt="2023-07-20T07:12:15.157" v="139" actId="26606"/>
          <ac:spMkLst>
            <pc:docMk/>
            <pc:sldMk cId="2126322609" sldId="264"/>
            <ac:spMk id="2" creationId="{1BE1A5FC-1801-22F5-5D0F-7BDC1408655C}"/>
          </ac:spMkLst>
        </pc:spChg>
        <pc:spChg chg="mod">
          <ac:chgData name="Daphne Systems" userId="05629149789cf0d9" providerId="LiveId" clId="{F1D62AC1-D8B6-4F40-921B-629E46726987}" dt="2023-07-20T12:31:40.407" v="239" actId="14100"/>
          <ac:spMkLst>
            <pc:docMk/>
            <pc:sldMk cId="2126322609" sldId="264"/>
            <ac:spMk id="3" creationId="{7AA64876-F002-C6DF-F7EB-D5D3A4C11C74}"/>
          </ac:spMkLst>
        </pc:spChg>
        <pc:spChg chg="del">
          <ac:chgData name="Daphne Systems" userId="05629149789cf0d9" providerId="LiveId" clId="{F1D62AC1-D8B6-4F40-921B-629E46726987}" dt="2023-07-20T07:12:15.157" v="139" actId="26606"/>
          <ac:spMkLst>
            <pc:docMk/>
            <pc:sldMk cId="2126322609" sldId="264"/>
            <ac:spMk id="164" creationId="{B7D4B16D-600A-41A1-8B1B-3727C56C0C9B}"/>
          </ac:spMkLst>
        </pc:spChg>
        <pc:grpChg chg="del">
          <ac:chgData name="Daphne Systems" userId="05629149789cf0d9" providerId="LiveId" clId="{F1D62AC1-D8B6-4F40-921B-629E46726987}" dt="2023-07-20T07:12:15.157" v="139" actId="26606"/>
          <ac:grpSpMkLst>
            <pc:docMk/>
            <pc:sldMk cId="2126322609" sldId="264"/>
            <ac:grpSpMk id="166" creationId="{DE7C35E0-BD19-4AFC-81BF-7A7507E9C94D}"/>
          </ac:grpSpMkLst>
        </pc:grpChg>
        <pc:picChg chg="del">
          <ac:chgData name="Daphne Systems" userId="05629149789cf0d9" providerId="LiveId" clId="{F1D62AC1-D8B6-4F40-921B-629E46726987}" dt="2023-07-20T07:12:15.157" v="139" actId="26606"/>
          <ac:picMkLst>
            <pc:docMk/>
            <pc:sldMk cId="2126322609" sldId="264"/>
            <ac:picMk id="222" creationId="{51039561-92F9-40EE-900B-6AA0F58042A4}"/>
          </ac:picMkLst>
        </pc:picChg>
        <pc:picChg chg="add">
          <ac:chgData name="Daphne Systems" userId="05629149789cf0d9" providerId="LiveId" clId="{F1D62AC1-D8B6-4F40-921B-629E46726987}" dt="2023-07-20T07:12:15.157" v="139" actId="26606"/>
          <ac:picMkLst>
            <pc:docMk/>
            <pc:sldMk cId="2126322609" sldId="264"/>
            <ac:picMk id="228" creationId="{12EA79B0-E7FB-8D0F-F3F5-1B8DA46F0DEE}"/>
          </ac:picMkLst>
        </pc:picChg>
        <pc:cxnChg chg="del">
          <ac:chgData name="Daphne Systems" userId="05629149789cf0d9" providerId="LiveId" clId="{F1D62AC1-D8B6-4F40-921B-629E46726987}" dt="2023-07-20T07:12:15.157" v="139" actId="26606"/>
          <ac:cxnSpMkLst>
            <pc:docMk/>
            <pc:sldMk cId="2126322609" sldId="264"/>
            <ac:cxnSpMk id="224" creationId="{D902DA06-324A-48CE-8C20-94535480A632}"/>
          </ac:cxnSpMkLst>
        </pc:cxnChg>
      </pc:sldChg>
      <pc:sldChg chg="add del">
        <pc:chgData name="Daphne Systems" userId="05629149789cf0d9" providerId="LiveId" clId="{F1D62AC1-D8B6-4F40-921B-629E46726987}" dt="2023-07-20T12:21:45.158" v="162" actId="47"/>
        <pc:sldMkLst>
          <pc:docMk/>
          <pc:sldMk cId="2396348937" sldId="265"/>
        </pc:sldMkLst>
      </pc:sldChg>
      <pc:sldChg chg="addSp delSp modSp new mod">
        <pc:chgData name="Daphne Systems" userId="05629149789cf0d9" providerId="LiveId" clId="{F1D62AC1-D8B6-4F40-921B-629E46726987}" dt="2023-07-20T12:25:53.729" v="197" actId="27636"/>
        <pc:sldMkLst>
          <pc:docMk/>
          <pc:sldMk cId="4031091343" sldId="265"/>
        </pc:sldMkLst>
        <pc:spChg chg="mod">
          <ac:chgData name="Daphne Systems" userId="05629149789cf0d9" providerId="LiveId" clId="{F1D62AC1-D8B6-4F40-921B-629E46726987}" dt="2023-07-20T12:25:53.729" v="197" actId="27636"/>
          <ac:spMkLst>
            <pc:docMk/>
            <pc:sldMk cId="4031091343" sldId="265"/>
            <ac:spMk id="2" creationId="{E715186E-6AD9-3CBC-2830-531E08F838B7}"/>
          </ac:spMkLst>
        </pc:spChg>
        <pc:spChg chg="del mod">
          <ac:chgData name="Daphne Systems" userId="05629149789cf0d9" providerId="LiveId" clId="{F1D62AC1-D8B6-4F40-921B-629E46726987}" dt="2023-07-20T12:24:53.736" v="185" actId="478"/>
          <ac:spMkLst>
            <pc:docMk/>
            <pc:sldMk cId="4031091343" sldId="265"/>
            <ac:spMk id="3" creationId="{F0D0D5B6-CA4A-6466-6C1D-1104877B1869}"/>
          </ac:spMkLst>
        </pc:spChg>
        <pc:spChg chg="mod">
          <ac:chgData name="Daphne Systems" userId="05629149789cf0d9" providerId="LiveId" clId="{F1D62AC1-D8B6-4F40-921B-629E46726987}" dt="2023-07-20T12:25:11.210" v="189" actId="1076"/>
          <ac:spMkLst>
            <pc:docMk/>
            <pc:sldMk cId="4031091343" sldId="265"/>
            <ac:spMk id="4" creationId="{7263C660-F555-733A-C19A-1BB1E40BF6BC}"/>
          </ac:spMkLst>
        </pc:spChg>
        <pc:spChg chg="add mod">
          <ac:chgData name="Daphne Systems" userId="05629149789cf0d9" providerId="LiveId" clId="{F1D62AC1-D8B6-4F40-921B-629E46726987}" dt="2023-07-20T12:24:28.977" v="184" actId="208"/>
          <ac:spMkLst>
            <pc:docMk/>
            <pc:sldMk cId="4031091343" sldId="265"/>
            <ac:spMk id="5" creationId="{6DC80CCE-AEA4-5A8E-0B08-51787F5C4257}"/>
          </ac:spMkLst>
        </pc:spChg>
        <pc:spChg chg="add mod">
          <ac:chgData name="Daphne Systems" userId="05629149789cf0d9" providerId="LiveId" clId="{F1D62AC1-D8B6-4F40-921B-629E46726987}" dt="2023-07-20T12:25:47.502" v="195" actId="113"/>
          <ac:spMkLst>
            <pc:docMk/>
            <pc:sldMk cId="4031091343" sldId="265"/>
            <ac:spMk id="7" creationId="{068E3741-9CEC-4010-ECFF-EED632581CB3}"/>
          </ac:spMkLst>
        </pc:spChg>
        <pc:picChg chg="add mod">
          <ac:chgData name="Daphne Systems" userId="05629149789cf0d9" providerId="LiveId" clId="{F1D62AC1-D8B6-4F40-921B-629E46726987}" dt="2023-07-20T12:25:01.339" v="188" actId="1076"/>
          <ac:picMkLst>
            <pc:docMk/>
            <pc:sldMk cId="4031091343" sldId="265"/>
            <ac:picMk id="6" creationId="{72832228-F163-D324-530F-405EF308901F}"/>
          </ac:picMkLst>
        </pc:picChg>
      </pc:sldChg>
      <pc:sldChg chg="addSp delSp modSp new mod">
        <pc:chgData name="Daphne Systems" userId="05629149789cf0d9" providerId="LiveId" clId="{F1D62AC1-D8B6-4F40-921B-629E46726987}" dt="2023-07-20T12:29:30.240" v="221" actId="1076"/>
        <pc:sldMkLst>
          <pc:docMk/>
          <pc:sldMk cId="4119150116" sldId="266"/>
        </pc:sldMkLst>
        <pc:spChg chg="add mod">
          <ac:chgData name="Daphne Systems" userId="05629149789cf0d9" providerId="LiveId" clId="{F1D62AC1-D8B6-4F40-921B-629E46726987}" dt="2023-07-20T12:29:30.240" v="221" actId="1076"/>
          <ac:spMkLst>
            <pc:docMk/>
            <pc:sldMk cId="4119150116" sldId="266"/>
            <ac:spMk id="2" creationId="{F5D9DD97-AFB1-10A8-7D9C-E97AE6407371}"/>
          </ac:spMkLst>
        </pc:spChg>
        <pc:spChg chg="add del mod">
          <ac:chgData name="Daphne Systems" userId="05629149789cf0d9" providerId="LiveId" clId="{F1D62AC1-D8B6-4F40-921B-629E46726987}" dt="2023-07-20T12:27:53.163" v="211" actId="478"/>
          <ac:spMkLst>
            <pc:docMk/>
            <pc:sldMk cId="4119150116" sldId="266"/>
            <ac:spMk id="3" creationId="{13AF227C-E4CB-DD8E-753E-21EE18AAF1FD}"/>
          </ac:spMkLst>
        </pc:spChg>
        <pc:spChg chg="add del mod">
          <ac:chgData name="Daphne Systems" userId="05629149789cf0d9" providerId="LiveId" clId="{F1D62AC1-D8B6-4F40-921B-629E46726987}" dt="2023-07-20T12:27:53.163" v="211" actId="478"/>
          <ac:spMkLst>
            <pc:docMk/>
            <pc:sldMk cId="4119150116" sldId="266"/>
            <ac:spMk id="4" creationId="{422B6B02-A786-48E0-E422-3D3A807E2158}"/>
          </ac:spMkLst>
        </pc:spChg>
        <pc:spChg chg="add del mod">
          <ac:chgData name="Daphne Systems" userId="05629149789cf0d9" providerId="LiveId" clId="{F1D62AC1-D8B6-4F40-921B-629E46726987}" dt="2023-07-20T12:27:53.163" v="211" actId="478"/>
          <ac:spMkLst>
            <pc:docMk/>
            <pc:sldMk cId="4119150116" sldId="266"/>
            <ac:spMk id="5" creationId="{3DE4F528-6554-4F62-DEF6-AD3FF86315A6}"/>
          </ac:spMkLst>
        </pc:spChg>
        <pc:spChg chg="add del mod">
          <ac:chgData name="Daphne Systems" userId="05629149789cf0d9" providerId="LiveId" clId="{F1D62AC1-D8B6-4F40-921B-629E46726987}" dt="2023-07-20T12:27:53.163" v="211" actId="478"/>
          <ac:spMkLst>
            <pc:docMk/>
            <pc:sldMk cId="4119150116" sldId="266"/>
            <ac:spMk id="6" creationId="{FD0ACB1E-C9C3-32F9-3F81-43E9632D352C}"/>
          </ac:spMkLst>
        </pc:spChg>
        <pc:spChg chg="add del mod">
          <ac:chgData name="Daphne Systems" userId="05629149789cf0d9" providerId="LiveId" clId="{F1D62AC1-D8B6-4F40-921B-629E46726987}" dt="2023-07-20T12:27:53.163" v="211" actId="478"/>
          <ac:spMkLst>
            <pc:docMk/>
            <pc:sldMk cId="4119150116" sldId="266"/>
            <ac:spMk id="7" creationId="{461E9F28-341E-73B6-BE03-19E5DAD0A64E}"/>
          </ac:spMkLst>
        </pc:spChg>
        <pc:spChg chg="add del mod">
          <ac:chgData name="Daphne Systems" userId="05629149789cf0d9" providerId="LiveId" clId="{F1D62AC1-D8B6-4F40-921B-629E46726987}" dt="2023-07-20T12:27:53.163" v="211" actId="478"/>
          <ac:spMkLst>
            <pc:docMk/>
            <pc:sldMk cId="4119150116" sldId="266"/>
            <ac:spMk id="8" creationId="{DCAAD0F3-EBF0-9DC9-45D9-D06E08564095}"/>
          </ac:spMkLst>
        </pc:spChg>
        <pc:spChg chg="add del mod">
          <ac:chgData name="Daphne Systems" userId="05629149789cf0d9" providerId="LiveId" clId="{F1D62AC1-D8B6-4F40-921B-629E46726987}" dt="2023-07-20T12:27:53.163" v="211" actId="478"/>
          <ac:spMkLst>
            <pc:docMk/>
            <pc:sldMk cId="4119150116" sldId="266"/>
            <ac:spMk id="9" creationId="{58330EA2-8862-100D-67B6-43A82AD44F67}"/>
          </ac:spMkLst>
        </pc:spChg>
        <pc:spChg chg="add del mod">
          <ac:chgData name="Daphne Systems" userId="05629149789cf0d9" providerId="LiveId" clId="{F1D62AC1-D8B6-4F40-921B-629E46726987}" dt="2023-07-20T12:27:53.163" v="211" actId="478"/>
          <ac:spMkLst>
            <pc:docMk/>
            <pc:sldMk cId="4119150116" sldId="266"/>
            <ac:spMk id="10" creationId="{9BE9BC31-56D6-77E1-88F8-6D3E98A02925}"/>
          </ac:spMkLst>
        </pc:spChg>
        <pc:spChg chg="add del mod">
          <ac:chgData name="Daphne Systems" userId="05629149789cf0d9" providerId="LiveId" clId="{F1D62AC1-D8B6-4F40-921B-629E46726987}" dt="2023-07-20T12:27:53.163" v="211" actId="478"/>
          <ac:spMkLst>
            <pc:docMk/>
            <pc:sldMk cId="4119150116" sldId="266"/>
            <ac:spMk id="11" creationId="{563E8EFA-1EF5-E847-E4AB-01B1D26ADEAA}"/>
          </ac:spMkLst>
        </pc:spChg>
        <pc:spChg chg="add del mod">
          <ac:chgData name="Daphne Systems" userId="05629149789cf0d9" providerId="LiveId" clId="{F1D62AC1-D8B6-4F40-921B-629E46726987}" dt="2023-07-20T12:27:53.163" v="211" actId="478"/>
          <ac:spMkLst>
            <pc:docMk/>
            <pc:sldMk cId="4119150116" sldId="266"/>
            <ac:spMk id="12" creationId="{ACC1ECDA-B7D3-0C55-BAE9-64BC2B2D9BE7}"/>
          </ac:spMkLst>
        </pc:spChg>
        <pc:spChg chg="add del mod">
          <ac:chgData name="Daphne Systems" userId="05629149789cf0d9" providerId="LiveId" clId="{F1D62AC1-D8B6-4F40-921B-629E46726987}" dt="2023-07-20T12:28:13.582" v="213" actId="1076"/>
          <ac:spMkLst>
            <pc:docMk/>
            <pc:sldMk cId="4119150116" sldId="266"/>
            <ac:spMk id="13" creationId="{ECBE61AA-2B90-9D54-0DF0-14E5AD880D91}"/>
          </ac:spMkLst>
        </pc:spChg>
        <pc:spChg chg="add del mod">
          <ac:chgData name="Daphne Systems" userId="05629149789cf0d9" providerId="LiveId" clId="{F1D62AC1-D8B6-4F40-921B-629E46726987}" dt="2023-07-20T12:28:13.582" v="213" actId="1076"/>
          <ac:spMkLst>
            <pc:docMk/>
            <pc:sldMk cId="4119150116" sldId="266"/>
            <ac:spMk id="14" creationId="{7182CD3E-37F5-779A-1AED-CB26D4CDD557}"/>
          </ac:spMkLst>
        </pc:spChg>
        <pc:spChg chg="add del mod">
          <ac:chgData name="Daphne Systems" userId="05629149789cf0d9" providerId="LiveId" clId="{F1D62AC1-D8B6-4F40-921B-629E46726987}" dt="2023-07-20T12:28:13.582" v="213" actId="1076"/>
          <ac:spMkLst>
            <pc:docMk/>
            <pc:sldMk cId="4119150116" sldId="266"/>
            <ac:spMk id="15" creationId="{B6E0DCBC-7AE1-9D8C-0E03-10C760FDF905}"/>
          </ac:spMkLst>
        </pc:spChg>
        <pc:spChg chg="add del mod">
          <ac:chgData name="Daphne Systems" userId="05629149789cf0d9" providerId="LiveId" clId="{F1D62AC1-D8B6-4F40-921B-629E46726987}" dt="2023-07-20T12:28:13.582" v="213" actId="1076"/>
          <ac:spMkLst>
            <pc:docMk/>
            <pc:sldMk cId="4119150116" sldId="266"/>
            <ac:spMk id="16" creationId="{163277EB-686A-62FB-5826-F25D6F3CA5AC}"/>
          </ac:spMkLst>
        </pc:spChg>
        <pc:spChg chg="add del mod">
          <ac:chgData name="Daphne Systems" userId="05629149789cf0d9" providerId="LiveId" clId="{F1D62AC1-D8B6-4F40-921B-629E46726987}" dt="2023-07-20T12:28:13.582" v="213" actId="1076"/>
          <ac:spMkLst>
            <pc:docMk/>
            <pc:sldMk cId="4119150116" sldId="266"/>
            <ac:spMk id="17" creationId="{C3E560A4-C384-EBD7-8660-0BA6A276958F}"/>
          </ac:spMkLst>
        </pc:spChg>
        <pc:spChg chg="add del mod">
          <ac:chgData name="Daphne Systems" userId="05629149789cf0d9" providerId="LiveId" clId="{F1D62AC1-D8B6-4F40-921B-629E46726987}" dt="2023-07-20T12:28:13.582" v="213" actId="1076"/>
          <ac:spMkLst>
            <pc:docMk/>
            <pc:sldMk cId="4119150116" sldId="266"/>
            <ac:spMk id="18" creationId="{0D8738CE-2A17-587B-B6DD-2EBD8CB6F326}"/>
          </ac:spMkLst>
        </pc:spChg>
        <pc:spChg chg="add del mod">
          <ac:chgData name="Daphne Systems" userId="05629149789cf0d9" providerId="LiveId" clId="{F1D62AC1-D8B6-4F40-921B-629E46726987}" dt="2023-07-20T12:28:13.582" v="213" actId="1076"/>
          <ac:spMkLst>
            <pc:docMk/>
            <pc:sldMk cId="4119150116" sldId="266"/>
            <ac:spMk id="19" creationId="{6F924F4A-8E74-2F9C-A059-ACD260792DE3}"/>
          </ac:spMkLst>
        </pc:spChg>
        <pc:spChg chg="add del mod">
          <ac:chgData name="Daphne Systems" userId="05629149789cf0d9" providerId="LiveId" clId="{F1D62AC1-D8B6-4F40-921B-629E46726987}" dt="2023-07-20T12:27:53.163" v="211" actId="478"/>
          <ac:spMkLst>
            <pc:docMk/>
            <pc:sldMk cId="4119150116" sldId="266"/>
            <ac:spMk id="20" creationId="{C55BBE68-C8B0-1EDB-8CB9-85DDBC459235}"/>
          </ac:spMkLst>
        </pc:spChg>
        <pc:spChg chg="add del mod">
          <ac:chgData name="Daphne Systems" userId="05629149789cf0d9" providerId="LiveId" clId="{F1D62AC1-D8B6-4F40-921B-629E46726987}" dt="2023-07-20T12:28:13.582" v="213" actId="1076"/>
          <ac:spMkLst>
            <pc:docMk/>
            <pc:sldMk cId="4119150116" sldId="266"/>
            <ac:spMk id="21" creationId="{D7842560-8F42-91ED-E381-1575B38C1607}"/>
          </ac:spMkLst>
        </pc:spChg>
        <pc:spChg chg="add del mod">
          <ac:chgData name="Daphne Systems" userId="05629149789cf0d9" providerId="LiveId" clId="{F1D62AC1-D8B6-4F40-921B-629E46726987}" dt="2023-07-20T12:28:13.582" v="213" actId="1076"/>
          <ac:spMkLst>
            <pc:docMk/>
            <pc:sldMk cId="4119150116" sldId="266"/>
            <ac:spMk id="22" creationId="{74867BB1-149F-EE2F-026B-F79CB238F2C2}"/>
          </ac:spMkLst>
        </pc:spChg>
        <pc:spChg chg="add del mod">
          <ac:chgData name="Daphne Systems" userId="05629149789cf0d9" providerId="LiveId" clId="{F1D62AC1-D8B6-4F40-921B-629E46726987}" dt="2023-07-20T12:28:13.582" v="213" actId="1076"/>
          <ac:spMkLst>
            <pc:docMk/>
            <pc:sldMk cId="4119150116" sldId="266"/>
            <ac:spMk id="23" creationId="{EB574C56-4FB9-F329-84FF-F44D5F1CA36D}"/>
          </ac:spMkLst>
        </pc:spChg>
        <pc:spChg chg="add del mod">
          <ac:chgData name="Daphne Systems" userId="05629149789cf0d9" providerId="LiveId" clId="{F1D62AC1-D8B6-4F40-921B-629E46726987}" dt="2023-07-20T12:28:13.582" v="213" actId="1076"/>
          <ac:spMkLst>
            <pc:docMk/>
            <pc:sldMk cId="4119150116" sldId="266"/>
            <ac:spMk id="24" creationId="{D183D971-DBFD-923A-54E2-42967D6807FB}"/>
          </ac:spMkLst>
        </pc:spChg>
        <pc:spChg chg="add del mod">
          <ac:chgData name="Daphne Systems" userId="05629149789cf0d9" providerId="LiveId" clId="{F1D62AC1-D8B6-4F40-921B-629E46726987}" dt="2023-07-20T12:28:13.582" v="213" actId="1076"/>
          <ac:spMkLst>
            <pc:docMk/>
            <pc:sldMk cId="4119150116" sldId="266"/>
            <ac:spMk id="25" creationId="{C10DB463-43E2-BD30-0AF9-071359D667FC}"/>
          </ac:spMkLst>
        </pc:spChg>
        <pc:spChg chg="add del mod">
          <ac:chgData name="Daphne Systems" userId="05629149789cf0d9" providerId="LiveId" clId="{F1D62AC1-D8B6-4F40-921B-629E46726987}" dt="2023-07-20T12:28:13.582" v="213" actId="1076"/>
          <ac:spMkLst>
            <pc:docMk/>
            <pc:sldMk cId="4119150116" sldId="266"/>
            <ac:spMk id="26" creationId="{AA6F78FC-A610-D7AE-DE09-B902473EC667}"/>
          </ac:spMkLst>
        </pc:spChg>
        <pc:spChg chg="add del mod">
          <ac:chgData name="Daphne Systems" userId="05629149789cf0d9" providerId="LiveId" clId="{F1D62AC1-D8B6-4F40-921B-629E46726987}" dt="2023-07-20T12:28:13.582" v="213" actId="1076"/>
          <ac:spMkLst>
            <pc:docMk/>
            <pc:sldMk cId="4119150116" sldId="266"/>
            <ac:spMk id="27" creationId="{3ABC08FA-A38B-7954-E2E1-E91EE73C8F06}"/>
          </ac:spMkLst>
        </pc:spChg>
        <pc:spChg chg="add del mod">
          <ac:chgData name="Daphne Systems" userId="05629149789cf0d9" providerId="LiveId" clId="{F1D62AC1-D8B6-4F40-921B-629E46726987}" dt="2023-07-20T12:28:13.582" v="213" actId="1076"/>
          <ac:spMkLst>
            <pc:docMk/>
            <pc:sldMk cId="4119150116" sldId="266"/>
            <ac:spMk id="28" creationId="{35A062EF-BBDA-B5AF-255C-4197A0BA8214}"/>
          </ac:spMkLst>
        </pc:spChg>
        <pc:spChg chg="add del mod">
          <ac:chgData name="Daphne Systems" userId="05629149789cf0d9" providerId="LiveId" clId="{F1D62AC1-D8B6-4F40-921B-629E46726987}" dt="2023-07-20T12:28:13.582" v="213" actId="1076"/>
          <ac:spMkLst>
            <pc:docMk/>
            <pc:sldMk cId="4119150116" sldId="266"/>
            <ac:spMk id="29" creationId="{410B222E-D770-9820-3CC9-7D56585AE0F0}"/>
          </ac:spMkLst>
        </pc:spChg>
        <pc:spChg chg="add del mod">
          <ac:chgData name="Daphne Systems" userId="05629149789cf0d9" providerId="LiveId" clId="{F1D62AC1-D8B6-4F40-921B-629E46726987}" dt="2023-07-20T12:28:13.582" v="213" actId="1076"/>
          <ac:spMkLst>
            <pc:docMk/>
            <pc:sldMk cId="4119150116" sldId="266"/>
            <ac:spMk id="30" creationId="{8A57BA4C-FBF9-974C-AEAB-82650ADDDEA8}"/>
          </ac:spMkLst>
        </pc:spChg>
        <pc:spChg chg="add del mod">
          <ac:chgData name="Daphne Systems" userId="05629149789cf0d9" providerId="LiveId" clId="{F1D62AC1-D8B6-4F40-921B-629E46726987}" dt="2023-07-20T12:28:13.582" v="213" actId="1076"/>
          <ac:spMkLst>
            <pc:docMk/>
            <pc:sldMk cId="4119150116" sldId="266"/>
            <ac:spMk id="31" creationId="{321878EC-F3E4-EDA2-21AC-449DBD648E33}"/>
          </ac:spMkLst>
        </pc:spChg>
      </pc:sldChg>
      <pc:sldChg chg="addSp modSp new mod">
        <pc:chgData name="Daphne Systems" userId="05629149789cf0d9" providerId="LiveId" clId="{F1D62AC1-D8B6-4F40-921B-629E46726987}" dt="2023-07-20T12:31:03.787" v="237" actId="1076"/>
        <pc:sldMkLst>
          <pc:docMk/>
          <pc:sldMk cId="3370470624" sldId="267"/>
        </pc:sldMkLst>
        <pc:spChg chg="add mod">
          <ac:chgData name="Daphne Systems" userId="05629149789cf0d9" providerId="LiveId" clId="{F1D62AC1-D8B6-4F40-921B-629E46726987}" dt="2023-07-20T12:30:57.059" v="236" actId="27636"/>
          <ac:spMkLst>
            <pc:docMk/>
            <pc:sldMk cId="3370470624" sldId="267"/>
            <ac:spMk id="2" creationId="{CAFAE33F-DC97-5183-5BF5-F1AF847BE0A5}"/>
          </ac:spMkLst>
        </pc:spChg>
        <pc:spChg chg="add mod">
          <ac:chgData name="Daphne Systems" userId="05629149789cf0d9" providerId="LiveId" clId="{F1D62AC1-D8B6-4F40-921B-629E46726987}" dt="2023-07-20T12:31:03.787" v="237" actId="1076"/>
          <ac:spMkLst>
            <pc:docMk/>
            <pc:sldMk cId="3370470624" sldId="267"/>
            <ac:spMk id="3" creationId="{F1294FBF-EC54-6B4C-3157-D10E0C82CDC9}"/>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7/20/2023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7/20/2023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jpg"/><Relationship Id="rId17" Type="http://schemas.openxmlformats.org/officeDocument/2006/relationships/image" Target="../media/image29.png"/><Relationship Id="rId2" Type="http://schemas.openxmlformats.org/officeDocument/2006/relationships/image" Target="../media/image14.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7CE91-E5D7-7771-A2F9-5743F89C24CF}"/>
              </a:ext>
            </a:extLst>
          </p:cNvPr>
          <p:cNvSpPr>
            <a:spLocks noGrp="1"/>
          </p:cNvSpPr>
          <p:nvPr>
            <p:ph type="ctrTitle"/>
          </p:nvPr>
        </p:nvSpPr>
        <p:spPr>
          <a:xfrm>
            <a:off x="1876425" y="1113282"/>
            <a:ext cx="5201086" cy="2396681"/>
          </a:xfrm>
        </p:spPr>
        <p:txBody>
          <a:bodyPr>
            <a:normAutofit/>
          </a:bodyPr>
          <a:lstStyle/>
          <a:p>
            <a:r>
              <a:rPr lang="en-US" dirty="0"/>
              <a:t>KOHA LIBRARY management SYSTEMS</a:t>
            </a:r>
            <a:endParaRPr lang="en-IN" dirty="0"/>
          </a:p>
        </p:txBody>
      </p:sp>
      <p:sp>
        <p:nvSpPr>
          <p:cNvPr id="3" name="Subtitle 2">
            <a:extLst>
              <a:ext uri="{FF2B5EF4-FFF2-40B4-BE49-F238E27FC236}">
                <a16:creationId xmlns:a16="http://schemas.microsoft.com/office/drawing/2014/main" id="{2AE00AAC-75CD-55B8-6721-E6C46E6700DF}"/>
              </a:ext>
            </a:extLst>
          </p:cNvPr>
          <p:cNvSpPr>
            <a:spLocks noGrp="1"/>
          </p:cNvSpPr>
          <p:nvPr>
            <p:ph type="subTitle" idx="1"/>
          </p:nvPr>
        </p:nvSpPr>
        <p:spPr>
          <a:xfrm>
            <a:off x="1876424" y="3602038"/>
            <a:ext cx="5231513" cy="2052720"/>
          </a:xfrm>
        </p:spPr>
        <p:txBody>
          <a:bodyPr>
            <a:normAutofit/>
          </a:bodyPr>
          <a:lstStyle/>
          <a:p>
            <a:r>
              <a:rPr lang="en-US" dirty="0"/>
              <a:t>By Daphne Systems Private Limited</a:t>
            </a:r>
          </a:p>
          <a:p>
            <a:endParaRPr lang="en-IN" dirty="0"/>
          </a:p>
        </p:txBody>
      </p:sp>
      <p:sp>
        <p:nvSpPr>
          <p:cNvPr id="10" name="Round Diagonal Corner Rectangle 6">
            <a:extLst>
              <a:ext uri="{FF2B5EF4-FFF2-40B4-BE49-F238E27FC236}">
                <a16:creationId xmlns:a16="http://schemas.microsoft.com/office/drawing/2014/main" id="{300580B4-12C1-444D-B5E2-C4588DACF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0945" y="808057"/>
            <a:ext cx="3821429" cy="5234394"/>
          </a:xfrm>
          <a:prstGeom prst="round2DiagRect">
            <a:avLst>
              <a:gd name="adj1" fmla="val 11323"/>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een square with white text&#10;&#10;Description automatically generated">
            <a:extLst>
              <a:ext uri="{FF2B5EF4-FFF2-40B4-BE49-F238E27FC236}">
                <a16:creationId xmlns:a16="http://schemas.microsoft.com/office/drawing/2014/main" id="{64ACDE08-936A-4F3E-B7D6-EA48694CF0CD}"/>
              </a:ext>
            </a:extLst>
          </p:cNvPr>
          <p:cNvPicPr>
            <a:picLocks noChangeAspect="1"/>
          </p:cNvPicPr>
          <p:nvPr/>
        </p:nvPicPr>
        <p:blipFill>
          <a:blip r:embed="rId3"/>
          <a:stretch>
            <a:fillRect/>
          </a:stretch>
        </p:blipFill>
        <p:spPr>
          <a:xfrm>
            <a:off x="8259378" y="1136607"/>
            <a:ext cx="2424562" cy="2206352"/>
          </a:xfrm>
          <a:prstGeom prst="rect">
            <a:avLst/>
          </a:prstGeom>
        </p:spPr>
      </p:pic>
      <p:pic>
        <p:nvPicPr>
          <p:cNvPr id="5" name="Picture 4" descr="A white circle with green text&#10;&#10;Description automatically generated">
            <a:extLst>
              <a:ext uri="{FF2B5EF4-FFF2-40B4-BE49-F238E27FC236}">
                <a16:creationId xmlns:a16="http://schemas.microsoft.com/office/drawing/2014/main" id="{1AA549FA-E675-16F2-6EFD-33BEA4BA89F2}"/>
              </a:ext>
            </a:extLst>
          </p:cNvPr>
          <p:cNvPicPr>
            <a:picLocks noChangeAspect="1"/>
          </p:cNvPicPr>
          <p:nvPr/>
        </p:nvPicPr>
        <p:blipFill>
          <a:blip r:embed="rId4"/>
          <a:stretch>
            <a:fillRect/>
          </a:stretch>
        </p:blipFill>
        <p:spPr>
          <a:xfrm>
            <a:off x="8754049" y="3671509"/>
            <a:ext cx="1673805" cy="1673805"/>
          </a:xfrm>
          <a:prstGeom prst="rect">
            <a:avLst/>
          </a:prstGeom>
        </p:spPr>
      </p:pic>
    </p:spTree>
    <p:extLst>
      <p:ext uri="{BB962C8B-B14F-4D97-AF65-F5344CB8AC3E}">
        <p14:creationId xmlns:p14="http://schemas.microsoft.com/office/powerpoint/2010/main" val="4265355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9DD97-AFB1-10A8-7D9C-E97AE6407371}"/>
              </a:ext>
            </a:extLst>
          </p:cNvPr>
          <p:cNvSpPr txBox="1">
            <a:spLocks/>
          </p:cNvSpPr>
          <p:nvPr/>
        </p:nvSpPr>
        <p:spPr>
          <a:xfrm>
            <a:off x="4920526" y="655169"/>
            <a:ext cx="2509208" cy="693778"/>
          </a:xfrm>
          <a:prstGeom prst="round2DiagRect">
            <a:avLst>
              <a:gd name="adj1" fmla="val 42630"/>
              <a:gd name="adj2" fmla="val 0"/>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n-US" dirty="0"/>
              <a:t>Client List</a:t>
            </a:r>
            <a:endParaRPr lang="en-IN" dirty="0"/>
          </a:p>
        </p:txBody>
      </p:sp>
      <p:sp>
        <p:nvSpPr>
          <p:cNvPr id="13" name="Rectangle: Rounded Corners 12">
            <a:extLst>
              <a:ext uri="{FF2B5EF4-FFF2-40B4-BE49-F238E27FC236}">
                <a16:creationId xmlns:a16="http://schemas.microsoft.com/office/drawing/2014/main" id="{ECBE61AA-2B90-9D54-0DF0-14E5AD880D91}"/>
              </a:ext>
            </a:extLst>
          </p:cNvPr>
          <p:cNvSpPr/>
          <p:nvPr/>
        </p:nvSpPr>
        <p:spPr>
          <a:xfrm>
            <a:off x="9659717" y="3551826"/>
            <a:ext cx="1153097" cy="1117601"/>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Rounded Corners 13">
            <a:extLst>
              <a:ext uri="{FF2B5EF4-FFF2-40B4-BE49-F238E27FC236}">
                <a16:creationId xmlns:a16="http://schemas.microsoft.com/office/drawing/2014/main" id="{7182CD3E-37F5-779A-1AED-CB26D4CDD557}"/>
              </a:ext>
            </a:extLst>
          </p:cNvPr>
          <p:cNvSpPr/>
          <p:nvPr/>
        </p:nvSpPr>
        <p:spPr>
          <a:xfrm>
            <a:off x="1467783" y="4932669"/>
            <a:ext cx="1153097" cy="1117601"/>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Rounded Corners 14">
            <a:extLst>
              <a:ext uri="{FF2B5EF4-FFF2-40B4-BE49-F238E27FC236}">
                <a16:creationId xmlns:a16="http://schemas.microsoft.com/office/drawing/2014/main" id="{B6E0DCBC-7AE1-9D8C-0E03-10C760FDF905}"/>
              </a:ext>
            </a:extLst>
          </p:cNvPr>
          <p:cNvSpPr/>
          <p:nvPr/>
        </p:nvSpPr>
        <p:spPr>
          <a:xfrm>
            <a:off x="3107236" y="4932668"/>
            <a:ext cx="1153097" cy="1117601"/>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Rounded Corners 15">
            <a:extLst>
              <a:ext uri="{FF2B5EF4-FFF2-40B4-BE49-F238E27FC236}">
                <a16:creationId xmlns:a16="http://schemas.microsoft.com/office/drawing/2014/main" id="{163277EB-686A-62FB-5826-F25D6F3CA5AC}"/>
              </a:ext>
            </a:extLst>
          </p:cNvPr>
          <p:cNvSpPr/>
          <p:nvPr/>
        </p:nvSpPr>
        <p:spPr>
          <a:xfrm>
            <a:off x="4746692" y="4932668"/>
            <a:ext cx="1153097" cy="1117601"/>
          </a:xfrm>
          <a:prstGeom prst="round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Rounded Corners 16">
            <a:extLst>
              <a:ext uri="{FF2B5EF4-FFF2-40B4-BE49-F238E27FC236}">
                <a16:creationId xmlns:a16="http://schemas.microsoft.com/office/drawing/2014/main" id="{C3E560A4-C384-EBD7-8660-0BA6A276958F}"/>
              </a:ext>
            </a:extLst>
          </p:cNvPr>
          <p:cNvSpPr/>
          <p:nvPr/>
        </p:nvSpPr>
        <p:spPr>
          <a:xfrm>
            <a:off x="6386145" y="4932666"/>
            <a:ext cx="1153097" cy="1117601"/>
          </a:xfrm>
          <a:prstGeom prst="roundRect">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Rounded Corners 17">
            <a:extLst>
              <a:ext uri="{FF2B5EF4-FFF2-40B4-BE49-F238E27FC236}">
                <a16:creationId xmlns:a16="http://schemas.microsoft.com/office/drawing/2014/main" id="{0D8738CE-2A17-587B-B6DD-2EBD8CB6F326}"/>
              </a:ext>
            </a:extLst>
          </p:cNvPr>
          <p:cNvSpPr/>
          <p:nvPr/>
        </p:nvSpPr>
        <p:spPr>
          <a:xfrm>
            <a:off x="8025599" y="4932665"/>
            <a:ext cx="1153097" cy="1117601"/>
          </a:xfrm>
          <a:prstGeom prst="roundRect">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Rounded Corners 18">
            <a:extLst>
              <a:ext uri="{FF2B5EF4-FFF2-40B4-BE49-F238E27FC236}">
                <a16:creationId xmlns:a16="http://schemas.microsoft.com/office/drawing/2014/main" id="{6F924F4A-8E74-2F9C-A059-ACD260792DE3}"/>
              </a:ext>
            </a:extLst>
          </p:cNvPr>
          <p:cNvSpPr/>
          <p:nvPr/>
        </p:nvSpPr>
        <p:spPr>
          <a:xfrm>
            <a:off x="9659716" y="4932664"/>
            <a:ext cx="1153097" cy="1117601"/>
          </a:xfrm>
          <a:prstGeom prst="roundRect">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Rounded Corners 20">
            <a:extLst>
              <a:ext uri="{FF2B5EF4-FFF2-40B4-BE49-F238E27FC236}">
                <a16:creationId xmlns:a16="http://schemas.microsoft.com/office/drawing/2014/main" id="{D7842560-8F42-91ED-E381-1575B38C1607}"/>
              </a:ext>
            </a:extLst>
          </p:cNvPr>
          <p:cNvSpPr/>
          <p:nvPr/>
        </p:nvSpPr>
        <p:spPr>
          <a:xfrm>
            <a:off x="1467783" y="2170988"/>
            <a:ext cx="1153097" cy="1117601"/>
          </a:xfrm>
          <a:prstGeom prst="roundRect">
            <a:avLst/>
          </a:prstGeom>
          <a:blipFill dpi="0" rotWithShape="1">
            <a:blip r:embed="rId9">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Rounded Corners 21">
            <a:extLst>
              <a:ext uri="{FF2B5EF4-FFF2-40B4-BE49-F238E27FC236}">
                <a16:creationId xmlns:a16="http://schemas.microsoft.com/office/drawing/2014/main" id="{74867BB1-149F-EE2F-026B-F79CB238F2C2}"/>
              </a:ext>
            </a:extLst>
          </p:cNvPr>
          <p:cNvSpPr/>
          <p:nvPr/>
        </p:nvSpPr>
        <p:spPr>
          <a:xfrm>
            <a:off x="3107238" y="2170988"/>
            <a:ext cx="1153097" cy="1117601"/>
          </a:xfrm>
          <a:prstGeom prst="roundRect">
            <a:avLst/>
          </a:prstGeom>
          <a:blipFill dpi="0" rotWithShape="1">
            <a:blip r:embed="rId10">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Rounded Corners 22">
            <a:extLst>
              <a:ext uri="{FF2B5EF4-FFF2-40B4-BE49-F238E27FC236}">
                <a16:creationId xmlns:a16="http://schemas.microsoft.com/office/drawing/2014/main" id="{EB574C56-4FB9-F329-84FF-F44D5F1CA36D}"/>
              </a:ext>
            </a:extLst>
          </p:cNvPr>
          <p:cNvSpPr/>
          <p:nvPr/>
        </p:nvSpPr>
        <p:spPr>
          <a:xfrm>
            <a:off x="6386146" y="2170987"/>
            <a:ext cx="1153097" cy="1117601"/>
          </a:xfrm>
          <a:prstGeom prst="roundRect">
            <a:avLst/>
          </a:prstGeom>
          <a:blipFill dpi="0" rotWithShape="1">
            <a:blip r:embed="rId11">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Rounded Corners 23">
            <a:extLst>
              <a:ext uri="{FF2B5EF4-FFF2-40B4-BE49-F238E27FC236}">
                <a16:creationId xmlns:a16="http://schemas.microsoft.com/office/drawing/2014/main" id="{D183D971-DBFD-923A-54E2-42967D6807FB}"/>
              </a:ext>
            </a:extLst>
          </p:cNvPr>
          <p:cNvSpPr/>
          <p:nvPr/>
        </p:nvSpPr>
        <p:spPr>
          <a:xfrm>
            <a:off x="8025600" y="2170986"/>
            <a:ext cx="1153097" cy="1117601"/>
          </a:xfrm>
          <a:prstGeom prst="roundRect">
            <a:avLst/>
          </a:prstGeom>
          <a:blipFill dpi="0" rotWithShape="1">
            <a:blip r:embed="rId1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Rounded Corners 24">
            <a:extLst>
              <a:ext uri="{FF2B5EF4-FFF2-40B4-BE49-F238E27FC236}">
                <a16:creationId xmlns:a16="http://schemas.microsoft.com/office/drawing/2014/main" id="{C10DB463-43E2-BD30-0AF9-071359D667FC}"/>
              </a:ext>
            </a:extLst>
          </p:cNvPr>
          <p:cNvSpPr/>
          <p:nvPr/>
        </p:nvSpPr>
        <p:spPr>
          <a:xfrm>
            <a:off x="9665054" y="2170986"/>
            <a:ext cx="1153097" cy="1117601"/>
          </a:xfrm>
          <a:prstGeom prst="roundRect">
            <a:avLst/>
          </a:prstGeom>
          <a:blipFill dpi="0" rotWithShape="1">
            <a:blip r:embed="rId13">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ectangle: Rounded Corners 25">
            <a:extLst>
              <a:ext uri="{FF2B5EF4-FFF2-40B4-BE49-F238E27FC236}">
                <a16:creationId xmlns:a16="http://schemas.microsoft.com/office/drawing/2014/main" id="{AA6F78FC-A610-D7AE-DE09-B902473EC667}"/>
              </a:ext>
            </a:extLst>
          </p:cNvPr>
          <p:cNvSpPr/>
          <p:nvPr/>
        </p:nvSpPr>
        <p:spPr>
          <a:xfrm>
            <a:off x="1467783" y="3551828"/>
            <a:ext cx="1153097" cy="1117601"/>
          </a:xfrm>
          <a:prstGeom prst="roundRect">
            <a:avLst/>
          </a:prstGeom>
          <a:blipFill dpi="0" rotWithShape="1">
            <a:blip r:embed="rId14">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Rectangle: Rounded Corners 26">
            <a:extLst>
              <a:ext uri="{FF2B5EF4-FFF2-40B4-BE49-F238E27FC236}">
                <a16:creationId xmlns:a16="http://schemas.microsoft.com/office/drawing/2014/main" id="{3ABC08FA-A38B-7954-E2E1-E91EE73C8F06}"/>
              </a:ext>
            </a:extLst>
          </p:cNvPr>
          <p:cNvSpPr/>
          <p:nvPr/>
        </p:nvSpPr>
        <p:spPr>
          <a:xfrm>
            <a:off x="3107237" y="3551828"/>
            <a:ext cx="1153097" cy="1117601"/>
          </a:xfrm>
          <a:prstGeom prst="roundRect">
            <a:avLst/>
          </a:prstGeom>
          <a:blipFill dpi="0" rotWithShape="1">
            <a:blip r:embed="rId15">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ectangle: Rounded Corners 27">
            <a:extLst>
              <a:ext uri="{FF2B5EF4-FFF2-40B4-BE49-F238E27FC236}">
                <a16:creationId xmlns:a16="http://schemas.microsoft.com/office/drawing/2014/main" id="{35A062EF-BBDA-B5AF-255C-4197A0BA8214}"/>
              </a:ext>
            </a:extLst>
          </p:cNvPr>
          <p:cNvSpPr/>
          <p:nvPr/>
        </p:nvSpPr>
        <p:spPr>
          <a:xfrm>
            <a:off x="4746692" y="3551827"/>
            <a:ext cx="1153097" cy="1117601"/>
          </a:xfrm>
          <a:prstGeom prst="roundRect">
            <a:avLst/>
          </a:prstGeom>
          <a:blipFill dpi="0" rotWithShape="1">
            <a:blip r:embed="rId16">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ectangle: Rounded Corners 28">
            <a:extLst>
              <a:ext uri="{FF2B5EF4-FFF2-40B4-BE49-F238E27FC236}">
                <a16:creationId xmlns:a16="http://schemas.microsoft.com/office/drawing/2014/main" id="{410B222E-D770-9820-3CC9-7D56585AE0F0}"/>
              </a:ext>
            </a:extLst>
          </p:cNvPr>
          <p:cNvSpPr/>
          <p:nvPr/>
        </p:nvSpPr>
        <p:spPr>
          <a:xfrm>
            <a:off x="6386146" y="3551826"/>
            <a:ext cx="1153097" cy="1117601"/>
          </a:xfrm>
          <a:prstGeom prst="roundRect">
            <a:avLst/>
          </a:prstGeom>
          <a:blipFill dpi="0" rotWithShape="1">
            <a:blip r:embed="rId17">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Rectangle: Rounded Corners 29">
            <a:extLst>
              <a:ext uri="{FF2B5EF4-FFF2-40B4-BE49-F238E27FC236}">
                <a16:creationId xmlns:a16="http://schemas.microsoft.com/office/drawing/2014/main" id="{8A57BA4C-FBF9-974C-AEAB-82650ADDDEA8}"/>
              </a:ext>
            </a:extLst>
          </p:cNvPr>
          <p:cNvSpPr/>
          <p:nvPr/>
        </p:nvSpPr>
        <p:spPr>
          <a:xfrm>
            <a:off x="8025600" y="3551826"/>
            <a:ext cx="1153097" cy="1117601"/>
          </a:xfrm>
          <a:prstGeom prst="roundRect">
            <a:avLst/>
          </a:prstGeom>
          <a:blipFill dpi="0" rotWithShape="1">
            <a:blip r:embed="rId18">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Rectangle: Rounded Corners 30">
            <a:extLst>
              <a:ext uri="{FF2B5EF4-FFF2-40B4-BE49-F238E27FC236}">
                <a16:creationId xmlns:a16="http://schemas.microsoft.com/office/drawing/2014/main" id="{321878EC-F3E4-EDA2-21AC-449DBD648E33}"/>
              </a:ext>
            </a:extLst>
          </p:cNvPr>
          <p:cNvSpPr/>
          <p:nvPr/>
        </p:nvSpPr>
        <p:spPr>
          <a:xfrm>
            <a:off x="4746692" y="2170986"/>
            <a:ext cx="1153097" cy="1117601"/>
          </a:xfrm>
          <a:prstGeom prst="roundRect">
            <a:avLst/>
          </a:prstGeom>
          <a:blipFill dpi="0" rotWithShape="1">
            <a:blip r:embed="rId19">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blipFill dpi="0" rotWithShape="1">
                <a:blip r:embed="rId19">
                  <a:extLst>
                    <a:ext uri="{28A0092B-C50C-407E-A947-70E740481C1C}">
                      <a14:useLocalDpi xmlns:a14="http://schemas.microsoft.com/office/drawing/2010/main" val="0"/>
                    </a:ext>
                  </a:extLst>
                </a:blip>
                <a:srcRect/>
                <a:stretch>
                  <a:fillRect/>
                </a:stretch>
              </a:blipFill>
            </a:endParaRPr>
          </a:p>
        </p:txBody>
      </p:sp>
    </p:spTree>
    <p:extLst>
      <p:ext uri="{BB962C8B-B14F-4D97-AF65-F5344CB8AC3E}">
        <p14:creationId xmlns:p14="http://schemas.microsoft.com/office/powerpoint/2010/main" val="4119150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AE33F-DC97-5183-5BF5-F1AF847BE0A5}"/>
              </a:ext>
            </a:extLst>
          </p:cNvPr>
          <p:cNvSpPr txBox="1">
            <a:spLocks/>
          </p:cNvSpPr>
          <p:nvPr/>
        </p:nvSpPr>
        <p:spPr>
          <a:xfrm>
            <a:off x="949570" y="753228"/>
            <a:ext cx="9697916" cy="803010"/>
          </a:xfrm>
          <a:prstGeom prst="round2DiagRect">
            <a:avLst>
              <a:gd name="adj1" fmla="val 50000"/>
              <a:gd name="adj2" fmla="val 0"/>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a:normAutofit fontScale="92500" lnSpcReduction="2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nSpc>
                <a:spcPct val="110000"/>
              </a:lnSpc>
            </a:pPr>
            <a:r>
              <a:rPr lang="en-US" dirty="0"/>
              <a:t>Contact Us</a:t>
            </a:r>
            <a:endParaRPr lang="en-IN" dirty="0"/>
          </a:p>
        </p:txBody>
      </p:sp>
      <p:sp>
        <p:nvSpPr>
          <p:cNvPr id="3" name="Content Placeholder 53">
            <a:extLst>
              <a:ext uri="{FF2B5EF4-FFF2-40B4-BE49-F238E27FC236}">
                <a16:creationId xmlns:a16="http://schemas.microsoft.com/office/drawing/2014/main" id="{F1294FBF-EC54-6B4C-3157-D10E0C82CDC9}"/>
              </a:ext>
            </a:extLst>
          </p:cNvPr>
          <p:cNvSpPr txBox="1">
            <a:spLocks/>
          </p:cNvSpPr>
          <p:nvPr/>
        </p:nvSpPr>
        <p:spPr>
          <a:xfrm>
            <a:off x="949570" y="1731470"/>
            <a:ext cx="9613861" cy="3395060"/>
          </a:xfrm>
          <a:prstGeom prst="rect">
            <a:avLst/>
          </a:prstGeom>
        </p:spPr>
        <p:txBody>
          <a:bodyPr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dirty="0"/>
              <a:t>DAPHNE SYSTEMS PRIVATE LIMITED</a:t>
            </a:r>
          </a:p>
          <a:p>
            <a:pPr marL="0" indent="0">
              <a:buFont typeface="Arial" panose="020B0604020202020204" pitchFamily="34" charset="0"/>
              <a:buNone/>
            </a:pPr>
            <a:r>
              <a:rPr lang="en-IN" sz="2000" dirty="0"/>
              <a:t>114, First Floor, Alaknanda Commercial Complex, Plot No. 3, L.S.C., Vikas Kendra, E-Block, Vikas Puri, New Delhi - 110018</a:t>
            </a:r>
          </a:p>
          <a:p>
            <a:pPr marL="0" indent="0">
              <a:buFont typeface="Arial" panose="020B0604020202020204" pitchFamily="34" charset="0"/>
              <a:buNone/>
            </a:pPr>
            <a:r>
              <a:rPr lang="en-IN" sz="2000" dirty="0"/>
              <a:t>Tel.  : +91-11-43021682</a:t>
            </a:r>
          </a:p>
          <a:p>
            <a:pPr marL="0" indent="0">
              <a:buFont typeface="Arial" panose="020B0604020202020204" pitchFamily="34" charset="0"/>
              <a:buNone/>
            </a:pPr>
            <a:r>
              <a:rPr lang="en-IN" sz="2000" dirty="0"/>
              <a:t>Website : www.daphnesystems.com</a:t>
            </a:r>
          </a:p>
          <a:p>
            <a:pPr marL="0" indent="0">
              <a:buFont typeface="Arial" panose="020B0604020202020204" pitchFamily="34" charset="0"/>
              <a:buNone/>
            </a:pPr>
            <a:r>
              <a:rPr lang="en-IN" sz="2000" dirty="0"/>
              <a:t>Email : Info@daphnesystems.com</a:t>
            </a:r>
          </a:p>
        </p:txBody>
      </p:sp>
    </p:spTree>
    <p:extLst>
      <p:ext uri="{BB962C8B-B14F-4D97-AF65-F5344CB8AC3E}">
        <p14:creationId xmlns:p14="http://schemas.microsoft.com/office/powerpoint/2010/main" val="3370470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1A5FC-1801-22F5-5D0F-7BDC1408655C}"/>
              </a:ext>
            </a:extLst>
          </p:cNvPr>
          <p:cNvSpPr>
            <a:spLocks noGrp="1"/>
          </p:cNvSpPr>
          <p:nvPr>
            <p:ph type="ctrTitle"/>
          </p:nvPr>
        </p:nvSpPr>
        <p:spPr/>
        <p:txBody>
          <a:bodyPr/>
          <a:lstStyle/>
          <a:p>
            <a:r>
              <a:rPr lang="en-ZA" sz="4800" u="sng" dirty="0"/>
              <a:t>ABOUT koha</a:t>
            </a:r>
            <a:endParaRPr lang="en-IN" dirty="0"/>
          </a:p>
        </p:txBody>
      </p:sp>
      <p:sp>
        <p:nvSpPr>
          <p:cNvPr id="3" name="Subtitle 2">
            <a:extLst>
              <a:ext uri="{FF2B5EF4-FFF2-40B4-BE49-F238E27FC236}">
                <a16:creationId xmlns:a16="http://schemas.microsoft.com/office/drawing/2014/main" id="{7AA64876-F002-C6DF-F7EB-D5D3A4C11C74}"/>
              </a:ext>
            </a:extLst>
          </p:cNvPr>
          <p:cNvSpPr>
            <a:spLocks noGrp="1"/>
          </p:cNvSpPr>
          <p:nvPr>
            <p:ph type="subTitle" idx="1"/>
          </p:nvPr>
        </p:nvSpPr>
        <p:spPr>
          <a:xfrm>
            <a:off x="1876424" y="3509963"/>
            <a:ext cx="8791575" cy="1655762"/>
          </a:xfrm>
        </p:spPr>
        <p:txBody>
          <a:bodyPr>
            <a:normAutofit fontScale="70000" lnSpcReduction="20000"/>
          </a:bodyPr>
          <a:lstStyle/>
          <a:p>
            <a:pPr algn="just"/>
            <a:r>
              <a:rPr lang="en-IN" sz="1800" dirty="0">
                <a:effectLst/>
                <a:latin typeface="Calibri" panose="020F0502020204030204" pitchFamily="34" charset="0"/>
                <a:ea typeface="Calibri" panose="020F0502020204030204" pitchFamily="34" charset="0"/>
                <a:cs typeface="Arial" panose="020B0604020202020204" pitchFamily="34" charset="0"/>
              </a:rPr>
              <a:t>Koha is an open-source Integrated Library System (ILS) designed to automate and manage various tasks in libraries. </a:t>
            </a:r>
            <a:r>
              <a:rPr lang="en-IN" sz="2000" kern="100" dirty="0">
                <a:effectLst/>
                <a:latin typeface="Calibri" panose="020F0502020204030204" pitchFamily="34" charset="0"/>
                <a:ea typeface="Calibri" panose="020F0502020204030204" pitchFamily="34" charset="0"/>
                <a:cs typeface="Arial" panose="020B0604020202020204" pitchFamily="34" charset="0"/>
              </a:rPr>
              <a:t>Koha Library System is one of the highly advanced scalable and featured library management systems. It is one of the advanced developments for providing the complete sizes of libraries. These also support organizations of all sizes, both small and big. Koha Library software is an amazingly successful FOSS tool. Koha will be stronger than other software and assured of providing the best results. It is the most amazing FOSS ILS as well as other EIFL libraries.</a:t>
            </a:r>
            <a:endParaRPr lang="en-IN" dirty="0"/>
          </a:p>
        </p:txBody>
      </p:sp>
    </p:spTree>
    <p:extLst>
      <p:ext uri="{BB962C8B-B14F-4D97-AF65-F5344CB8AC3E}">
        <p14:creationId xmlns:p14="http://schemas.microsoft.com/office/powerpoint/2010/main" val="1661184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29EF3596-DF97-4605-88C4-E1D6634C1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A04CF5AE-1525-458C-805A-277612287C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bg2"/>
              </a:gs>
              <a:gs pos="100000">
                <a:schemeClr val="tx2">
                  <a:lumMod val="60000"/>
                  <a:lumOff val="40000"/>
                </a:schemeClr>
              </a:gs>
            </a:gsLst>
            <a:lin ang="5400000" scaled="0"/>
            <a:tileRect/>
          </a:gradFill>
        </p:grpSpPr>
        <p:sp>
          <p:nvSpPr>
            <p:cNvPr id="78" name="Rectangle 5">
              <a:extLst>
                <a:ext uri="{FF2B5EF4-FFF2-40B4-BE49-F238E27FC236}">
                  <a16:creationId xmlns:a16="http://schemas.microsoft.com/office/drawing/2014/main" id="{75184BC4-A6A5-41B7-9463-51287F8C988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9" name="Freeform 6">
              <a:extLst>
                <a:ext uri="{FF2B5EF4-FFF2-40B4-BE49-F238E27FC236}">
                  <a16:creationId xmlns:a16="http://schemas.microsoft.com/office/drawing/2014/main" id="{847CE477-1D61-4F65-A819-156F30645C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7">
              <a:extLst>
                <a:ext uri="{FF2B5EF4-FFF2-40B4-BE49-F238E27FC236}">
                  <a16:creationId xmlns:a16="http://schemas.microsoft.com/office/drawing/2014/main" id="{0168D70C-C0A3-4080-935A-4C7D34D1FDC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Rectangle 8">
              <a:extLst>
                <a:ext uri="{FF2B5EF4-FFF2-40B4-BE49-F238E27FC236}">
                  <a16:creationId xmlns:a16="http://schemas.microsoft.com/office/drawing/2014/main" id="{4BFE52DB-6074-4322-91A0-BA19AC6534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82" name="Freeform 9">
              <a:extLst>
                <a:ext uri="{FF2B5EF4-FFF2-40B4-BE49-F238E27FC236}">
                  <a16:creationId xmlns:a16="http://schemas.microsoft.com/office/drawing/2014/main" id="{15482A31-6AFE-4781-B3EC-26CF5A34CC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10">
              <a:extLst>
                <a:ext uri="{FF2B5EF4-FFF2-40B4-BE49-F238E27FC236}">
                  <a16:creationId xmlns:a16="http://schemas.microsoft.com/office/drawing/2014/main" id="{A2F5607A-50CD-401B-AA0D-375828CC2B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11">
              <a:extLst>
                <a:ext uri="{FF2B5EF4-FFF2-40B4-BE49-F238E27FC236}">
                  <a16:creationId xmlns:a16="http://schemas.microsoft.com/office/drawing/2014/main" id="{E2065C15-E60F-4857-877B-1F8235F9A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12">
              <a:extLst>
                <a:ext uri="{FF2B5EF4-FFF2-40B4-BE49-F238E27FC236}">
                  <a16:creationId xmlns:a16="http://schemas.microsoft.com/office/drawing/2014/main" id="{10515003-9E36-4383-852B-C467122CD4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13">
              <a:extLst>
                <a:ext uri="{FF2B5EF4-FFF2-40B4-BE49-F238E27FC236}">
                  <a16:creationId xmlns:a16="http://schemas.microsoft.com/office/drawing/2014/main" id="{F6809E31-CFB3-4460-A5B9-9B5D20C4D2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Freeform 14">
              <a:extLst>
                <a:ext uri="{FF2B5EF4-FFF2-40B4-BE49-F238E27FC236}">
                  <a16:creationId xmlns:a16="http://schemas.microsoft.com/office/drawing/2014/main" id="{A4181E6F-BF0F-40DF-B995-3E6E1D016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8" name="Freeform 15">
              <a:extLst>
                <a:ext uri="{FF2B5EF4-FFF2-40B4-BE49-F238E27FC236}">
                  <a16:creationId xmlns:a16="http://schemas.microsoft.com/office/drawing/2014/main" id="{21ECCFEF-1B38-4DA5-BE12-61FC2805724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9" name="Freeform 16">
              <a:extLst>
                <a:ext uri="{FF2B5EF4-FFF2-40B4-BE49-F238E27FC236}">
                  <a16:creationId xmlns:a16="http://schemas.microsoft.com/office/drawing/2014/main" id="{EF7B7547-12E7-424A-B8A2-836C862B0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0" name="Freeform 17">
              <a:extLst>
                <a:ext uri="{FF2B5EF4-FFF2-40B4-BE49-F238E27FC236}">
                  <a16:creationId xmlns:a16="http://schemas.microsoft.com/office/drawing/2014/main" id="{ED73F691-9932-4DF3-9C00-5FB99E59B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1" name="Freeform 18">
              <a:extLst>
                <a:ext uri="{FF2B5EF4-FFF2-40B4-BE49-F238E27FC236}">
                  <a16:creationId xmlns:a16="http://schemas.microsoft.com/office/drawing/2014/main" id="{FC1D4D7C-DDA0-4901-B134-3A4F498A451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2" name="Freeform 19">
              <a:extLst>
                <a:ext uri="{FF2B5EF4-FFF2-40B4-BE49-F238E27FC236}">
                  <a16:creationId xmlns:a16="http://schemas.microsoft.com/office/drawing/2014/main" id="{1D667447-7CCB-4723-98DC-3B6243BB5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3" name="Freeform 20">
              <a:extLst>
                <a:ext uri="{FF2B5EF4-FFF2-40B4-BE49-F238E27FC236}">
                  <a16:creationId xmlns:a16="http://schemas.microsoft.com/office/drawing/2014/main" id="{3205CA6A-75CC-441A-A983-276CC7243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4" name="Freeform 21">
              <a:extLst>
                <a:ext uri="{FF2B5EF4-FFF2-40B4-BE49-F238E27FC236}">
                  <a16:creationId xmlns:a16="http://schemas.microsoft.com/office/drawing/2014/main" id="{97C5F7AB-65D8-48CC-ABE1-4E6FCC596D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5" name="Freeform 22">
              <a:extLst>
                <a:ext uri="{FF2B5EF4-FFF2-40B4-BE49-F238E27FC236}">
                  <a16:creationId xmlns:a16="http://schemas.microsoft.com/office/drawing/2014/main" id="{9D2DE9CF-1915-4458-8504-23EE23C703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6" name="Freeform 23">
              <a:extLst>
                <a:ext uri="{FF2B5EF4-FFF2-40B4-BE49-F238E27FC236}">
                  <a16:creationId xmlns:a16="http://schemas.microsoft.com/office/drawing/2014/main" id="{875539DD-1581-4269-9977-2AD4EC61A06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7" name="Freeform 24">
              <a:extLst>
                <a:ext uri="{FF2B5EF4-FFF2-40B4-BE49-F238E27FC236}">
                  <a16:creationId xmlns:a16="http://schemas.microsoft.com/office/drawing/2014/main" id="{4F35F98A-A81D-4A28-B3EF-AA4CF85525E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8" name="Freeform 25">
              <a:extLst>
                <a:ext uri="{FF2B5EF4-FFF2-40B4-BE49-F238E27FC236}">
                  <a16:creationId xmlns:a16="http://schemas.microsoft.com/office/drawing/2014/main" id="{2F4C3514-1560-4004-BACC-31CAF69A9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9" name="Freeform 26">
              <a:extLst>
                <a:ext uri="{FF2B5EF4-FFF2-40B4-BE49-F238E27FC236}">
                  <a16:creationId xmlns:a16="http://schemas.microsoft.com/office/drawing/2014/main" id="{759492B1-819E-4D36-8684-DE6269CD9F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0" name="Freeform 27">
              <a:extLst>
                <a:ext uri="{FF2B5EF4-FFF2-40B4-BE49-F238E27FC236}">
                  <a16:creationId xmlns:a16="http://schemas.microsoft.com/office/drawing/2014/main" id="{6D37E5FF-AC11-4600-A1A7-5A79E8987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1" name="Freeform 28">
              <a:extLst>
                <a:ext uri="{FF2B5EF4-FFF2-40B4-BE49-F238E27FC236}">
                  <a16:creationId xmlns:a16="http://schemas.microsoft.com/office/drawing/2014/main" id="{71BEA79E-EC3A-49E3-BF83-FD38146C20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2" name="Freeform 29">
              <a:extLst>
                <a:ext uri="{FF2B5EF4-FFF2-40B4-BE49-F238E27FC236}">
                  <a16:creationId xmlns:a16="http://schemas.microsoft.com/office/drawing/2014/main" id="{628003CD-17C2-4EF6-9422-BCC831E6E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3" name="Freeform 30">
              <a:extLst>
                <a:ext uri="{FF2B5EF4-FFF2-40B4-BE49-F238E27FC236}">
                  <a16:creationId xmlns:a16="http://schemas.microsoft.com/office/drawing/2014/main" id="{1116C327-1D14-460A-A6E2-78987B1492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4" name="Freeform 31">
              <a:extLst>
                <a:ext uri="{FF2B5EF4-FFF2-40B4-BE49-F238E27FC236}">
                  <a16:creationId xmlns:a16="http://schemas.microsoft.com/office/drawing/2014/main" id="{BE5E6917-BBB5-46D6-A9EF-108A2A621F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5" name="Freeform 32">
              <a:extLst>
                <a:ext uri="{FF2B5EF4-FFF2-40B4-BE49-F238E27FC236}">
                  <a16:creationId xmlns:a16="http://schemas.microsoft.com/office/drawing/2014/main" id="{15AE5B56-D24B-45D6-B264-EFD2BCFDE4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6" name="Rectangle 33">
              <a:extLst>
                <a:ext uri="{FF2B5EF4-FFF2-40B4-BE49-F238E27FC236}">
                  <a16:creationId xmlns:a16="http://schemas.microsoft.com/office/drawing/2014/main" id="{3F5649DF-34D2-42EB-AEA0-DB38895E791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07" name="Freeform 34">
              <a:extLst>
                <a:ext uri="{FF2B5EF4-FFF2-40B4-BE49-F238E27FC236}">
                  <a16:creationId xmlns:a16="http://schemas.microsoft.com/office/drawing/2014/main" id="{908BA6A2-58E6-4EF1-B21C-C129AD44AF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8" name="Freeform 35">
              <a:extLst>
                <a:ext uri="{FF2B5EF4-FFF2-40B4-BE49-F238E27FC236}">
                  <a16:creationId xmlns:a16="http://schemas.microsoft.com/office/drawing/2014/main" id="{FF764234-DCC8-409D-9589-60BA5BEBD1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9" name="Freeform 36">
              <a:extLst>
                <a:ext uri="{FF2B5EF4-FFF2-40B4-BE49-F238E27FC236}">
                  <a16:creationId xmlns:a16="http://schemas.microsoft.com/office/drawing/2014/main" id="{672EDBF1-5836-45EE-ACAA-026F06E612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0" name="Freeform 37">
              <a:extLst>
                <a:ext uri="{FF2B5EF4-FFF2-40B4-BE49-F238E27FC236}">
                  <a16:creationId xmlns:a16="http://schemas.microsoft.com/office/drawing/2014/main" id="{32EDE749-EE15-49ED-A703-EB5B8296FCC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1" name="Freeform 38">
              <a:extLst>
                <a:ext uri="{FF2B5EF4-FFF2-40B4-BE49-F238E27FC236}">
                  <a16:creationId xmlns:a16="http://schemas.microsoft.com/office/drawing/2014/main" id="{ECAFA4A1-3EFA-41E8-8124-5BD1A7FD33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2" name="Freeform 39">
              <a:extLst>
                <a:ext uri="{FF2B5EF4-FFF2-40B4-BE49-F238E27FC236}">
                  <a16:creationId xmlns:a16="http://schemas.microsoft.com/office/drawing/2014/main" id="{5FC977BF-3314-4C13-949F-F7005E49A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3" name="Freeform 40">
              <a:extLst>
                <a:ext uri="{FF2B5EF4-FFF2-40B4-BE49-F238E27FC236}">
                  <a16:creationId xmlns:a16="http://schemas.microsoft.com/office/drawing/2014/main" id="{FFE293AA-EA29-496D-B73C-DD63AA5CEDC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4" name="Freeform 41">
              <a:extLst>
                <a:ext uri="{FF2B5EF4-FFF2-40B4-BE49-F238E27FC236}">
                  <a16:creationId xmlns:a16="http://schemas.microsoft.com/office/drawing/2014/main" id="{555B5CF2-EB1C-4BAF-831C-F7563748F4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5" name="Freeform 42">
              <a:extLst>
                <a:ext uri="{FF2B5EF4-FFF2-40B4-BE49-F238E27FC236}">
                  <a16:creationId xmlns:a16="http://schemas.microsoft.com/office/drawing/2014/main" id="{6C35CEC0-2B0B-4B96-A85B-170DFCE739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6" name="Freeform 43">
              <a:extLst>
                <a:ext uri="{FF2B5EF4-FFF2-40B4-BE49-F238E27FC236}">
                  <a16:creationId xmlns:a16="http://schemas.microsoft.com/office/drawing/2014/main" id="{4479BA0E-1F0F-44CC-B967-41E59E556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7" name="Freeform 44">
              <a:extLst>
                <a:ext uri="{FF2B5EF4-FFF2-40B4-BE49-F238E27FC236}">
                  <a16:creationId xmlns:a16="http://schemas.microsoft.com/office/drawing/2014/main" id="{0EA2BA01-0538-42E6-94BA-FC5ADB2DE13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8" name="Rectangle 45">
              <a:extLst>
                <a:ext uri="{FF2B5EF4-FFF2-40B4-BE49-F238E27FC236}">
                  <a16:creationId xmlns:a16="http://schemas.microsoft.com/office/drawing/2014/main" id="{03F7E47C-F027-4901-A6C8-390843EE323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19" name="Freeform 46">
              <a:extLst>
                <a:ext uri="{FF2B5EF4-FFF2-40B4-BE49-F238E27FC236}">
                  <a16:creationId xmlns:a16="http://schemas.microsoft.com/office/drawing/2014/main" id="{28E1E440-AFF9-4333-83FE-EE96FF139F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0" name="Freeform 47">
              <a:extLst>
                <a:ext uri="{FF2B5EF4-FFF2-40B4-BE49-F238E27FC236}">
                  <a16:creationId xmlns:a16="http://schemas.microsoft.com/office/drawing/2014/main" id="{303A70BD-0FF2-440D-BE34-940EEC170DF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1" name="Freeform 48">
              <a:extLst>
                <a:ext uri="{FF2B5EF4-FFF2-40B4-BE49-F238E27FC236}">
                  <a16:creationId xmlns:a16="http://schemas.microsoft.com/office/drawing/2014/main" id="{E9E7E43D-CEBC-4F5A-9849-06150C6F56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2" name="Freeform 49">
              <a:extLst>
                <a:ext uri="{FF2B5EF4-FFF2-40B4-BE49-F238E27FC236}">
                  <a16:creationId xmlns:a16="http://schemas.microsoft.com/office/drawing/2014/main" id="{DB41515B-EB52-4FB6-9ED6-AFDF7598F2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3" name="Freeform 50">
              <a:extLst>
                <a:ext uri="{FF2B5EF4-FFF2-40B4-BE49-F238E27FC236}">
                  <a16:creationId xmlns:a16="http://schemas.microsoft.com/office/drawing/2014/main" id="{325F3C87-07A2-4F10-AFAB-254EC057F9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4" name="Freeform 51">
              <a:extLst>
                <a:ext uri="{FF2B5EF4-FFF2-40B4-BE49-F238E27FC236}">
                  <a16:creationId xmlns:a16="http://schemas.microsoft.com/office/drawing/2014/main" id="{8A65FB10-C150-41C0-AE33-92EA10D2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5" name="Freeform 52">
              <a:extLst>
                <a:ext uri="{FF2B5EF4-FFF2-40B4-BE49-F238E27FC236}">
                  <a16:creationId xmlns:a16="http://schemas.microsoft.com/office/drawing/2014/main" id="{87206993-1AA8-4179-B1AE-7486E1FA08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6" name="Freeform 53">
              <a:extLst>
                <a:ext uri="{FF2B5EF4-FFF2-40B4-BE49-F238E27FC236}">
                  <a16:creationId xmlns:a16="http://schemas.microsoft.com/office/drawing/2014/main" id="{85A838BB-56EF-47B9-B613-2EC774731E7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7" name="Freeform 54">
              <a:extLst>
                <a:ext uri="{FF2B5EF4-FFF2-40B4-BE49-F238E27FC236}">
                  <a16:creationId xmlns:a16="http://schemas.microsoft.com/office/drawing/2014/main" id="{E7A25950-F58D-4098-9824-C8518F323EC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8" name="Freeform 55">
              <a:extLst>
                <a:ext uri="{FF2B5EF4-FFF2-40B4-BE49-F238E27FC236}">
                  <a16:creationId xmlns:a16="http://schemas.microsoft.com/office/drawing/2014/main" id="{3CD280DC-A611-4DAC-BC0C-070097BBE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9" name="Freeform 56">
              <a:extLst>
                <a:ext uri="{FF2B5EF4-FFF2-40B4-BE49-F238E27FC236}">
                  <a16:creationId xmlns:a16="http://schemas.microsoft.com/office/drawing/2014/main" id="{88921E44-6C5B-4CD9-8347-604B039BAC9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0" name="Freeform 57">
              <a:extLst>
                <a:ext uri="{FF2B5EF4-FFF2-40B4-BE49-F238E27FC236}">
                  <a16:creationId xmlns:a16="http://schemas.microsoft.com/office/drawing/2014/main" id="{311649F5-0FA2-4ED1-9C27-5EFF64007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1" name="Freeform 58">
              <a:extLst>
                <a:ext uri="{FF2B5EF4-FFF2-40B4-BE49-F238E27FC236}">
                  <a16:creationId xmlns:a16="http://schemas.microsoft.com/office/drawing/2014/main" id="{F94683F6-FEDA-4D28-9E9F-557699D6A3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133" name="Picture 2">
            <a:extLst>
              <a:ext uri="{FF2B5EF4-FFF2-40B4-BE49-F238E27FC236}">
                <a16:creationId xmlns:a16="http://schemas.microsoft.com/office/drawing/2014/main" id="{EE045C80-5D28-4F64-9892-322DA1D237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3" y="-3747"/>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BE1A5FC-1801-22F5-5D0F-7BDC1408655C}"/>
              </a:ext>
            </a:extLst>
          </p:cNvPr>
          <p:cNvSpPr>
            <a:spLocks noGrp="1"/>
          </p:cNvSpPr>
          <p:nvPr>
            <p:ph type="ctrTitle"/>
          </p:nvPr>
        </p:nvSpPr>
        <p:spPr>
          <a:xfrm>
            <a:off x="2102684" y="1676400"/>
            <a:ext cx="5201086" cy="890587"/>
          </a:xfrm>
        </p:spPr>
        <p:txBody>
          <a:bodyPr>
            <a:normAutofit/>
          </a:bodyPr>
          <a:lstStyle/>
          <a:p>
            <a:r>
              <a:rPr lang="en-ZA" u="sng" dirty="0">
                <a:solidFill>
                  <a:srgbClr val="FFFFFF"/>
                </a:solidFill>
              </a:rPr>
              <a:t>What is Koha?</a:t>
            </a:r>
            <a:endParaRPr lang="en-IN" dirty="0">
              <a:solidFill>
                <a:srgbClr val="FFFFFF"/>
              </a:solidFill>
            </a:endParaRPr>
          </a:p>
        </p:txBody>
      </p:sp>
      <p:sp>
        <p:nvSpPr>
          <p:cNvPr id="3" name="Subtitle 2">
            <a:extLst>
              <a:ext uri="{FF2B5EF4-FFF2-40B4-BE49-F238E27FC236}">
                <a16:creationId xmlns:a16="http://schemas.microsoft.com/office/drawing/2014/main" id="{7AA64876-F002-C6DF-F7EB-D5D3A4C11C74}"/>
              </a:ext>
            </a:extLst>
          </p:cNvPr>
          <p:cNvSpPr>
            <a:spLocks noGrp="1"/>
          </p:cNvSpPr>
          <p:nvPr>
            <p:ph type="subTitle" idx="1"/>
          </p:nvPr>
        </p:nvSpPr>
        <p:spPr>
          <a:xfrm>
            <a:off x="1900807" y="2809833"/>
            <a:ext cx="5231513" cy="2422609"/>
          </a:xfrm>
        </p:spPr>
        <p:txBody>
          <a:bodyPr>
            <a:normAutofit/>
          </a:bodyPr>
          <a:lstStyle/>
          <a:p>
            <a:pPr marL="342900" lvl="0" indent="-342900" rtl="0">
              <a:lnSpc>
                <a:spcPct val="110000"/>
              </a:lnSpc>
              <a:buFont typeface="Symbol" panose="05050102010706020507" pitchFamily="18" charset="2"/>
              <a:buChar char=""/>
            </a:pPr>
            <a:r>
              <a:rPr lang="en-IN" sz="1400" kern="100" dirty="0">
                <a:solidFill>
                  <a:schemeClr val="bg2"/>
                </a:solidFill>
                <a:effectLst/>
                <a:latin typeface="Calibri" panose="020F0502020204030204" pitchFamily="34" charset="0"/>
                <a:ea typeface="Calibri" panose="020F0502020204030204" pitchFamily="34" charset="0"/>
                <a:cs typeface="Arial" panose="020B0604020202020204" pitchFamily="34" charset="0"/>
              </a:rPr>
              <a:t>Koha is an open-source ILS, which means its source code is freely available for anyone to use, modify, and distribute.</a:t>
            </a:r>
          </a:p>
          <a:p>
            <a:pPr marL="342900" lvl="0" indent="-342900">
              <a:lnSpc>
                <a:spcPct val="110000"/>
              </a:lnSpc>
              <a:buFont typeface="Symbol" panose="05050102010706020507" pitchFamily="18" charset="2"/>
              <a:buChar char=""/>
            </a:pPr>
            <a:r>
              <a:rPr lang="en-IN" sz="1400" kern="100" dirty="0">
                <a:solidFill>
                  <a:schemeClr val="bg2"/>
                </a:solidFill>
                <a:effectLst/>
                <a:latin typeface="Calibri" panose="020F0502020204030204" pitchFamily="34" charset="0"/>
                <a:ea typeface="Calibri" panose="020F0502020204030204" pitchFamily="34" charset="0"/>
                <a:cs typeface="Arial" panose="020B0604020202020204" pitchFamily="34" charset="0"/>
              </a:rPr>
              <a:t>It was first developed in the late 1990s by Katipo Communications for the Horowhenua Library Trust in New Zealand.</a:t>
            </a:r>
          </a:p>
          <a:p>
            <a:pPr marL="342900" lvl="0" indent="-342900">
              <a:lnSpc>
                <a:spcPct val="110000"/>
              </a:lnSpc>
              <a:spcAft>
                <a:spcPts val="800"/>
              </a:spcAft>
              <a:buFont typeface="Symbol" panose="05050102010706020507" pitchFamily="18" charset="2"/>
              <a:buChar char=""/>
            </a:pPr>
            <a:r>
              <a:rPr lang="en-IN" sz="1400" kern="100" dirty="0">
                <a:solidFill>
                  <a:schemeClr val="bg2"/>
                </a:solidFill>
                <a:effectLst/>
                <a:latin typeface="Calibri" panose="020F0502020204030204" pitchFamily="34" charset="0"/>
                <a:ea typeface="Calibri" panose="020F0502020204030204" pitchFamily="34" charset="0"/>
                <a:cs typeface="Arial" panose="020B0604020202020204" pitchFamily="34" charset="0"/>
              </a:rPr>
              <a:t>The name "Koha" comes from the Māori language, meaning "gift" or "donation."</a:t>
            </a:r>
          </a:p>
        </p:txBody>
      </p:sp>
      <p:sp useBgFill="1">
        <p:nvSpPr>
          <p:cNvPr id="135" name="Round Diagonal Corner Rectangle 6">
            <a:extLst>
              <a:ext uri="{FF2B5EF4-FFF2-40B4-BE49-F238E27FC236}">
                <a16:creationId xmlns:a16="http://schemas.microsoft.com/office/drawing/2014/main" id="{0F4BA0F2-1035-4F3D-B3FE-C551450E42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0945" y="808057"/>
            <a:ext cx="3821429" cy="5234394"/>
          </a:xfrm>
          <a:prstGeom prst="round2DiagRect">
            <a:avLst>
              <a:gd name="adj1" fmla="val 11323"/>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een square with white text&#10;&#10;Description automatically generated">
            <a:extLst>
              <a:ext uri="{FF2B5EF4-FFF2-40B4-BE49-F238E27FC236}">
                <a16:creationId xmlns:a16="http://schemas.microsoft.com/office/drawing/2014/main" id="{1F101BB2-31A9-2667-866D-8E08DC3BA04A}"/>
              </a:ext>
            </a:extLst>
          </p:cNvPr>
          <p:cNvPicPr>
            <a:picLocks noChangeAspect="1"/>
          </p:cNvPicPr>
          <p:nvPr/>
        </p:nvPicPr>
        <p:blipFill>
          <a:blip r:embed="rId3"/>
          <a:stretch>
            <a:fillRect/>
          </a:stretch>
        </p:blipFill>
        <p:spPr>
          <a:xfrm>
            <a:off x="7641907" y="1882833"/>
            <a:ext cx="3363405" cy="3060700"/>
          </a:xfrm>
          <a:prstGeom prst="rect">
            <a:avLst/>
          </a:prstGeom>
        </p:spPr>
      </p:pic>
    </p:spTree>
    <p:extLst>
      <p:ext uri="{BB962C8B-B14F-4D97-AF65-F5344CB8AC3E}">
        <p14:creationId xmlns:p14="http://schemas.microsoft.com/office/powerpoint/2010/main" val="117340280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 name="Rectangle 100">
            <a:extLst>
              <a:ext uri="{FF2B5EF4-FFF2-40B4-BE49-F238E27FC236}">
                <a16:creationId xmlns:a16="http://schemas.microsoft.com/office/drawing/2014/main" id="{29EF3596-DF97-4605-88C4-E1D6634C1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A04CF5AE-1525-458C-805A-277612287C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bg2"/>
              </a:gs>
              <a:gs pos="100000">
                <a:schemeClr val="tx2">
                  <a:lumMod val="60000"/>
                  <a:lumOff val="40000"/>
                </a:schemeClr>
              </a:gs>
            </a:gsLst>
            <a:lin ang="5400000" scaled="0"/>
            <a:tileRect/>
          </a:gradFill>
        </p:grpSpPr>
        <p:sp>
          <p:nvSpPr>
            <p:cNvPr id="104" name="Rectangle 5">
              <a:extLst>
                <a:ext uri="{FF2B5EF4-FFF2-40B4-BE49-F238E27FC236}">
                  <a16:creationId xmlns:a16="http://schemas.microsoft.com/office/drawing/2014/main" id="{75184BC4-A6A5-41B7-9463-51287F8C988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05" name="Freeform 6">
              <a:extLst>
                <a:ext uri="{FF2B5EF4-FFF2-40B4-BE49-F238E27FC236}">
                  <a16:creationId xmlns:a16="http://schemas.microsoft.com/office/drawing/2014/main" id="{847CE477-1D61-4F65-A819-156F30645C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6" name="Freeform 7">
              <a:extLst>
                <a:ext uri="{FF2B5EF4-FFF2-40B4-BE49-F238E27FC236}">
                  <a16:creationId xmlns:a16="http://schemas.microsoft.com/office/drawing/2014/main" id="{0168D70C-C0A3-4080-935A-4C7D34D1FDC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7" name="Rectangle 8">
              <a:extLst>
                <a:ext uri="{FF2B5EF4-FFF2-40B4-BE49-F238E27FC236}">
                  <a16:creationId xmlns:a16="http://schemas.microsoft.com/office/drawing/2014/main" id="{4BFE52DB-6074-4322-91A0-BA19AC6534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08" name="Freeform 9">
              <a:extLst>
                <a:ext uri="{FF2B5EF4-FFF2-40B4-BE49-F238E27FC236}">
                  <a16:creationId xmlns:a16="http://schemas.microsoft.com/office/drawing/2014/main" id="{15482A31-6AFE-4781-B3EC-26CF5A34CC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9" name="Freeform 10">
              <a:extLst>
                <a:ext uri="{FF2B5EF4-FFF2-40B4-BE49-F238E27FC236}">
                  <a16:creationId xmlns:a16="http://schemas.microsoft.com/office/drawing/2014/main" id="{A2F5607A-50CD-401B-AA0D-375828CC2B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0" name="Freeform 11">
              <a:extLst>
                <a:ext uri="{FF2B5EF4-FFF2-40B4-BE49-F238E27FC236}">
                  <a16:creationId xmlns:a16="http://schemas.microsoft.com/office/drawing/2014/main" id="{E2065C15-E60F-4857-877B-1F8235F9A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1" name="Freeform 12">
              <a:extLst>
                <a:ext uri="{FF2B5EF4-FFF2-40B4-BE49-F238E27FC236}">
                  <a16:creationId xmlns:a16="http://schemas.microsoft.com/office/drawing/2014/main" id="{10515003-9E36-4383-852B-C467122CD4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2" name="Freeform 13">
              <a:extLst>
                <a:ext uri="{FF2B5EF4-FFF2-40B4-BE49-F238E27FC236}">
                  <a16:creationId xmlns:a16="http://schemas.microsoft.com/office/drawing/2014/main" id="{F6809E31-CFB3-4460-A5B9-9B5D20C4D2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3" name="Freeform 14">
              <a:extLst>
                <a:ext uri="{FF2B5EF4-FFF2-40B4-BE49-F238E27FC236}">
                  <a16:creationId xmlns:a16="http://schemas.microsoft.com/office/drawing/2014/main" id="{A4181E6F-BF0F-40DF-B995-3E6E1D016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4" name="Freeform 15">
              <a:extLst>
                <a:ext uri="{FF2B5EF4-FFF2-40B4-BE49-F238E27FC236}">
                  <a16:creationId xmlns:a16="http://schemas.microsoft.com/office/drawing/2014/main" id="{21ECCFEF-1B38-4DA5-BE12-61FC2805724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5" name="Freeform 16">
              <a:extLst>
                <a:ext uri="{FF2B5EF4-FFF2-40B4-BE49-F238E27FC236}">
                  <a16:creationId xmlns:a16="http://schemas.microsoft.com/office/drawing/2014/main" id="{EF7B7547-12E7-424A-B8A2-836C862B0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6" name="Freeform 17">
              <a:extLst>
                <a:ext uri="{FF2B5EF4-FFF2-40B4-BE49-F238E27FC236}">
                  <a16:creationId xmlns:a16="http://schemas.microsoft.com/office/drawing/2014/main" id="{ED73F691-9932-4DF3-9C00-5FB99E59B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7" name="Freeform 18">
              <a:extLst>
                <a:ext uri="{FF2B5EF4-FFF2-40B4-BE49-F238E27FC236}">
                  <a16:creationId xmlns:a16="http://schemas.microsoft.com/office/drawing/2014/main" id="{FC1D4D7C-DDA0-4901-B134-3A4F498A451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8" name="Freeform 19">
              <a:extLst>
                <a:ext uri="{FF2B5EF4-FFF2-40B4-BE49-F238E27FC236}">
                  <a16:creationId xmlns:a16="http://schemas.microsoft.com/office/drawing/2014/main" id="{1D667447-7CCB-4723-98DC-3B6243BB5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9" name="Freeform 20">
              <a:extLst>
                <a:ext uri="{FF2B5EF4-FFF2-40B4-BE49-F238E27FC236}">
                  <a16:creationId xmlns:a16="http://schemas.microsoft.com/office/drawing/2014/main" id="{3205CA6A-75CC-441A-A983-276CC7243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0" name="Freeform 21">
              <a:extLst>
                <a:ext uri="{FF2B5EF4-FFF2-40B4-BE49-F238E27FC236}">
                  <a16:creationId xmlns:a16="http://schemas.microsoft.com/office/drawing/2014/main" id="{97C5F7AB-65D8-48CC-ABE1-4E6FCC596D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1" name="Freeform 22">
              <a:extLst>
                <a:ext uri="{FF2B5EF4-FFF2-40B4-BE49-F238E27FC236}">
                  <a16:creationId xmlns:a16="http://schemas.microsoft.com/office/drawing/2014/main" id="{9D2DE9CF-1915-4458-8504-23EE23C703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2" name="Freeform 23">
              <a:extLst>
                <a:ext uri="{FF2B5EF4-FFF2-40B4-BE49-F238E27FC236}">
                  <a16:creationId xmlns:a16="http://schemas.microsoft.com/office/drawing/2014/main" id="{875539DD-1581-4269-9977-2AD4EC61A06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3" name="Freeform 24">
              <a:extLst>
                <a:ext uri="{FF2B5EF4-FFF2-40B4-BE49-F238E27FC236}">
                  <a16:creationId xmlns:a16="http://schemas.microsoft.com/office/drawing/2014/main" id="{4F35F98A-A81D-4A28-B3EF-AA4CF85525E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4" name="Freeform 25">
              <a:extLst>
                <a:ext uri="{FF2B5EF4-FFF2-40B4-BE49-F238E27FC236}">
                  <a16:creationId xmlns:a16="http://schemas.microsoft.com/office/drawing/2014/main" id="{2F4C3514-1560-4004-BACC-31CAF69A9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5" name="Freeform 26">
              <a:extLst>
                <a:ext uri="{FF2B5EF4-FFF2-40B4-BE49-F238E27FC236}">
                  <a16:creationId xmlns:a16="http://schemas.microsoft.com/office/drawing/2014/main" id="{759492B1-819E-4D36-8684-DE6269CD9F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6" name="Freeform 27">
              <a:extLst>
                <a:ext uri="{FF2B5EF4-FFF2-40B4-BE49-F238E27FC236}">
                  <a16:creationId xmlns:a16="http://schemas.microsoft.com/office/drawing/2014/main" id="{6D37E5FF-AC11-4600-A1A7-5A79E8987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7" name="Freeform 28">
              <a:extLst>
                <a:ext uri="{FF2B5EF4-FFF2-40B4-BE49-F238E27FC236}">
                  <a16:creationId xmlns:a16="http://schemas.microsoft.com/office/drawing/2014/main" id="{71BEA79E-EC3A-49E3-BF83-FD38146C20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8" name="Freeform 29">
              <a:extLst>
                <a:ext uri="{FF2B5EF4-FFF2-40B4-BE49-F238E27FC236}">
                  <a16:creationId xmlns:a16="http://schemas.microsoft.com/office/drawing/2014/main" id="{628003CD-17C2-4EF6-9422-BCC831E6E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9" name="Freeform 30">
              <a:extLst>
                <a:ext uri="{FF2B5EF4-FFF2-40B4-BE49-F238E27FC236}">
                  <a16:creationId xmlns:a16="http://schemas.microsoft.com/office/drawing/2014/main" id="{1116C327-1D14-460A-A6E2-78987B1492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0" name="Freeform 31">
              <a:extLst>
                <a:ext uri="{FF2B5EF4-FFF2-40B4-BE49-F238E27FC236}">
                  <a16:creationId xmlns:a16="http://schemas.microsoft.com/office/drawing/2014/main" id="{BE5E6917-BBB5-46D6-A9EF-108A2A621F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1" name="Freeform 32">
              <a:extLst>
                <a:ext uri="{FF2B5EF4-FFF2-40B4-BE49-F238E27FC236}">
                  <a16:creationId xmlns:a16="http://schemas.microsoft.com/office/drawing/2014/main" id="{15AE5B56-D24B-45D6-B264-EFD2BCFDE4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2" name="Rectangle 33">
              <a:extLst>
                <a:ext uri="{FF2B5EF4-FFF2-40B4-BE49-F238E27FC236}">
                  <a16:creationId xmlns:a16="http://schemas.microsoft.com/office/drawing/2014/main" id="{3F5649DF-34D2-42EB-AEA0-DB38895E791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33" name="Freeform 34">
              <a:extLst>
                <a:ext uri="{FF2B5EF4-FFF2-40B4-BE49-F238E27FC236}">
                  <a16:creationId xmlns:a16="http://schemas.microsoft.com/office/drawing/2014/main" id="{908BA6A2-58E6-4EF1-B21C-C129AD44AF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4" name="Freeform 35">
              <a:extLst>
                <a:ext uri="{FF2B5EF4-FFF2-40B4-BE49-F238E27FC236}">
                  <a16:creationId xmlns:a16="http://schemas.microsoft.com/office/drawing/2014/main" id="{FF764234-DCC8-409D-9589-60BA5BEBD1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5" name="Freeform 36">
              <a:extLst>
                <a:ext uri="{FF2B5EF4-FFF2-40B4-BE49-F238E27FC236}">
                  <a16:creationId xmlns:a16="http://schemas.microsoft.com/office/drawing/2014/main" id="{672EDBF1-5836-45EE-ACAA-026F06E612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6" name="Freeform 37">
              <a:extLst>
                <a:ext uri="{FF2B5EF4-FFF2-40B4-BE49-F238E27FC236}">
                  <a16:creationId xmlns:a16="http://schemas.microsoft.com/office/drawing/2014/main" id="{32EDE749-EE15-49ED-A703-EB5B8296FCC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7" name="Freeform 38">
              <a:extLst>
                <a:ext uri="{FF2B5EF4-FFF2-40B4-BE49-F238E27FC236}">
                  <a16:creationId xmlns:a16="http://schemas.microsoft.com/office/drawing/2014/main" id="{ECAFA4A1-3EFA-41E8-8124-5BD1A7FD33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8" name="Freeform 39">
              <a:extLst>
                <a:ext uri="{FF2B5EF4-FFF2-40B4-BE49-F238E27FC236}">
                  <a16:creationId xmlns:a16="http://schemas.microsoft.com/office/drawing/2014/main" id="{5FC977BF-3314-4C13-949F-F7005E49A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9" name="Freeform 40">
              <a:extLst>
                <a:ext uri="{FF2B5EF4-FFF2-40B4-BE49-F238E27FC236}">
                  <a16:creationId xmlns:a16="http://schemas.microsoft.com/office/drawing/2014/main" id="{FFE293AA-EA29-496D-B73C-DD63AA5CEDC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0" name="Freeform 41">
              <a:extLst>
                <a:ext uri="{FF2B5EF4-FFF2-40B4-BE49-F238E27FC236}">
                  <a16:creationId xmlns:a16="http://schemas.microsoft.com/office/drawing/2014/main" id="{555B5CF2-EB1C-4BAF-831C-F7563748F4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1" name="Freeform 42">
              <a:extLst>
                <a:ext uri="{FF2B5EF4-FFF2-40B4-BE49-F238E27FC236}">
                  <a16:creationId xmlns:a16="http://schemas.microsoft.com/office/drawing/2014/main" id="{6C35CEC0-2B0B-4B96-A85B-170DFCE739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2" name="Freeform 43">
              <a:extLst>
                <a:ext uri="{FF2B5EF4-FFF2-40B4-BE49-F238E27FC236}">
                  <a16:creationId xmlns:a16="http://schemas.microsoft.com/office/drawing/2014/main" id="{4479BA0E-1F0F-44CC-B967-41E59E556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3" name="Freeform 44">
              <a:extLst>
                <a:ext uri="{FF2B5EF4-FFF2-40B4-BE49-F238E27FC236}">
                  <a16:creationId xmlns:a16="http://schemas.microsoft.com/office/drawing/2014/main" id="{0EA2BA01-0538-42E6-94BA-FC5ADB2DE13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4" name="Rectangle 45">
              <a:extLst>
                <a:ext uri="{FF2B5EF4-FFF2-40B4-BE49-F238E27FC236}">
                  <a16:creationId xmlns:a16="http://schemas.microsoft.com/office/drawing/2014/main" id="{03F7E47C-F027-4901-A6C8-390843EE323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45" name="Freeform 46">
              <a:extLst>
                <a:ext uri="{FF2B5EF4-FFF2-40B4-BE49-F238E27FC236}">
                  <a16:creationId xmlns:a16="http://schemas.microsoft.com/office/drawing/2014/main" id="{28E1E440-AFF9-4333-83FE-EE96FF139F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6" name="Freeform 47">
              <a:extLst>
                <a:ext uri="{FF2B5EF4-FFF2-40B4-BE49-F238E27FC236}">
                  <a16:creationId xmlns:a16="http://schemas.microsoft.com/office/drawing/2014/main" id="{303A70BD-0FF2-440D-BE34-940EEC170DF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7" name="Freeform 48">
              <a:extLst>
                <a:ext uri="{FF2B5EF4-FFF2-40B4-BE49-F238E27FC236}">
                  <a16:creationId xmlns:a16="http://schemas.microsoft.com/office/drawing/2014/main" id="{E9E7E43D-CEBC-4F5A-9849-06150C6F56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8" name="Freeform 49">
              <a:extLst>
                <a:ext uri="{FF2B5EF4-FFF2-40B4-BE49-F238E27FC236}">
                  <a16:creationId xmlns:a16="http://schemas.microsoft.com/office/drawing/2014/main" id="{DB41515B-EB52-4FB6-9ED6-AFDF7598F2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9" name="Freeform 50">
              <a:extLst>
                <a:ext uri="{FF2B5EF4-FFF2-40B4-BE49-F238E27FC236}">
                  <a16:creationId xmlns:a16="http://schemas.microsoft.com/office/drawing/2014/main" id="{325F3C87-07A2-4F10-AFAB-254EC057F9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0" name="Freeform 51">
              <a:extLst>
                <a:ext uri="{FF2B5EF4-FFF2-40B4-BE49-F238E27FC236}">
                  <a16:creationId xmlns:a16="http://schemas.microsoft.com/office/drawing/2014/main" id="{8A65FB10-C150-41C0-AE33-92EA10D2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1" name="Freeform 52">
              <a:extLst>
                <a:ext uri="{FF2B5EF4-FFF2-40B4-BE49-F238E27FC236}">
                  <a16:creationId xmlns:a16="http://schemas.microsoft.com/office/drawing/2014/main" id="{87206993-1AA8-4179-B1AE-7486E1FA08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2" name="Freeform 53">
              <a:extLst>
                <a:ext uri="{FF2B5EF4-FFF2-40B4-BE49-F238E27FC236}">
                  <a16:creationId xmlns:a16="http://schemas.microsoft.com/office/drawing/2014/main" id="{85A838BB-56EF-47B9-B613-2EC774731E7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3" name="Freeform 54">
              <a:extLst>
                <a:ext uri="{FF2B5EF4-FFF2-40B4-BE49-F238E27FC236}">
                  <a16:creationId xmlns:a16="http://schemas.microsoft.com/office/drawing/2014/main" id="{E7A25950-F58D-4098-9824-C8518F323EC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4" name="Freeform 55">
              <a:extLst>
                <a:ext uri="{FF2B5EF4-FFF2-40B4-BE49-F238E27FC236}">
                  <a16:creationId xmlns:a16="http://schemas.microsoft.com/office/drawing/2014/main" id="{3CD280DC-A611-4DAC-BC0C-070097BBE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5" name="Freeform 56">
              <a:extLst>
                <a:ext uri="{FF2B5EF4-FFF2-40B4-BE49-F238E27FC236}">
                  <a16:creationId xmlns:a16="http://schemas.microsoft.com/office/drawing/2014/main" id="{88921E44-6C5B-4CD9-8347-604B039BAC9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6" name="Freeform 57">
              <a:extLst>
                <a:ext uri="{FF2B5EF4-FFF2-40B4-BE49-F238E27FC236}">
                  <a16:creationId xmlns:a16="http://schemas.microsoft.com/office/drawing/2014/main" id="{311649F5-0FA2-4ED1-9C27-5EFF64007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7" name="Freeform 58">
              <a:extLst>
                <a:ext uri="{FF2B5EF4-FFF2-40B4-BE49-F238E27FC236}">
                  <a16:creationId xmlns:a16="http://schemas.microsoft.com/office/drawing/2014/main" id="{F94683F6-FEDA-4D28-9E9F-557699D6A3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159" name="Picture 2">
            <a:extLst>
              <a:ext uri="{FF2B5EF4-FFF2-40B4-BE49-F238E27FC236}">
                <a16:creationId xmlns:a16="http://schemas.microsoft.com/office/drawing/2014/main" id="{EE045C80-5D28-4F64-9892-322DA1D237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3" y="-3747"/>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BE1A5FC-1801-22F5-5D0F-7BDC1408655C}"/>
              </a:ext>
            </a:extLst>
          </p:cNvPr>
          <p:cNvSpPr>
            <a:spLocks noGrp="1"/>
          </p:cNvSpPr>
          <p:nvPr>
            <p:ph type="ctrTitle"/>
          </p:nvPr>
        </p:nvSpPr>
        <p:spPr>
          <a:xfrm>
            <a:off x="1883609" y="920734"/>
            <a:ext cx="5201086" cy="1522413"/>
          </a:xfrm>
        </p:spPr>
        <p:txBody>
          <a:bodyPr vert="horz" lIns="91440" tIns="45720" rIns="91440" bIns="45720" rtlCol="0">
            <a:normAutofit/>
          </a:bodyPr>
          <a:lstStyle/>
          <a:p>
            <a:r>
              <a:rPr lang="en-US" u="sng" dirty="0">
                <a:solidFill>
                  <a:srgbClr val="FFFFFF"/>
                </a:solidFill>
              </a:rPr>
              <a:t>Key Features &amp; Advantages</a:t>
            </a:r>
            <a:endParaRPr lang="en-US" dirty="0">
              <a:solidFill>
                <a:srgbClr val="FFFFFF"/>
              </a:solidFill>
            </a:endParaRPr>
          </a:p>
        </p:txBody>
      </p:sp>
      <p:sp>
        <p:nvSpPr>
          <p:cNvPr id="3" name="Subtitle 2">
            <a:extLst>
              <a:ext uri="{FF2B5EF4-FFF2-40B4-BE49-F238E27FC236}">
                <a16:creationId xmlns:a16="http://schemas.microsoft.com/office/drawing/2014/main" id="{7AA64876-F002-C6DF-F7EB-D5D3A4C11C74}"/>
              </a:ext>
            </a:extLst>
          </p:cNvPr>
          <p:cNvSpPr>
            <a:spLocks noGrp="1"/>
          </p:cNvSpPr>
          <p:nvPr>
            <p:ph type="subTitle" idx="1"/>
          </p:nvPr>
        </p:nvSpPr>
        <p:spPr>
          <a:xfrm>
            <a:off x="1685926" y="2505074"/>
            <a:ext cx="5746432" cy="3612921"/>
          </a:xfrm>
        </p:spPr>
        <p:txBody>
          <a:bodyPr vert="horz" lIns="91440" tIns="45720" rIns="91440" bIns="45720" rtlCol="0">
            <a:normAutofit/>
          </a:bodyPr>
          <a:lstStyle/>
          <a:p>
            <a:pPr marL="342900" lvl="0" indent="-228600" algn="just">
              <a:lnSpc>
                <a:spcPct val="110000"/>
              </a:lnSpc>
              <a:buFont typeface="Arial" panose="020B0604020202020204" pitchFamily="34" charset="0"/>
              <a:buChar char="•"/>
            </a:pPr>
            <a:r>
              <a:rPr lang="en-US" sz="1100" b="1" u="sng" kern="100" dirty="0">
                <a:solidFill>
                  <a:schemeClr val="bg2"/>
                </a:solidFill>
                <a:latin typeface="Calibri" panose="020F0502020204030204" pitchFamily="34" charset="0"/>
                <a:ea typeface="Calibri" panose="020F0502020204030204" pitchFamily="34" charset="0"/>
                <a:cs typeface="Arial" panose="020B0604020202020204" pitchFamily="34" charset="0"/>
              </a:rPr>
              <a:t>Cataloging:</a:t>
            </a:r>
            <a:r>
              <a:rPr lang="en-US" sz="1100" kern="100" dirty="0">
                <a:solidFill>
                  <a:schemeClr val="bg2"/>
                </a:solidFill>
                <a:latin typeface="Calibri" panose="020F0502020204030204" pitchFamily="34" charset="0"/>
                <a:ea typeface="Calibri" panose="020F0502020204030204" pitchFamily="34" charset="0"/>
                <a:cs typeface="Arial" panose="020B0604020202020204" pitchFamily="34" charset="0"/>
              </a:rPr>
              <a:t> Koha allows librarians to create, import, and manage bibliographic records and item details.</a:t>
            </a:r>
          </a:p>
          <a:p>
            <a:pPr marL="342900" lvl="0" indent="-228600" algn="just">
              <a:lnSpc>
                <a:spcPct val="110000"/>
              </a:lnSpc>
              <a:buFont typeface="Arial" panose="020B0604020202020204" pitchFamily="34" charset="0"/>
              <a:buChar char="•"/>
            </a:pPr>
            <a:r>
              <a:rPr lang="en-US" sz="1100" b="1" u="sng" kern="100" dirty="0">
                <a:solidFill>
                  <a:schemeClr val="bg2"/>
                </a:solidFill>
                <a:latin typeface="Calibri" panose="020F0502020204030204" pitchFamily="34" charset="0"/>
                <a:ea typeface="Calibri" panose="020F0502020204030204" pitchFamily="34" charset="0"/>
                <a:cs typeface="Arial" panose="020B0604020202020204" pitchFamily="34" charset="0"/>
              </a:rPr>
              <a:t>Circulation:</a:t>
            </a:r>
            <a:r>
              <a:rPr lang="en-US" sz="1100" kern="100" dirty="0">
                <a:solidFill>
                  <a:schemeClr val="bg2"/>
                </a:solidFill>
                <a:latin typeface="Calibri" panose="020F0502020204030204" pitchFamily="34" charset="0"/>
                <a:ea typeface="Calibri" panose="020F0502020204030204" pitchFamily="34" charset="0"/>
                <a:cs typeface="Arial" panose="020B0604020202020204" pitchFamily="34" charset="0"/>
              </a:rPr>
              <a:t> It supports check-in, check-out, and renewal processes for library materials, including fines and due date management.</a:t>
            </a:r>
          </a:p>
          <a:p>
            <a:pPr marL="342900" lvl="0" indent="-228600" algn="just">
              <a:lnSpc>
                <a:spcPct val="110000"/>
              </a:lnSpc>
              <a:buFont typeface="Arial" panose="020B0604020202020204" pitchFamily="34" charset="0"/>
              <a:buChar char="•"/>
            </a:pPr>
            <a:r>
              <a:rPr lang="en-US" sz="1100" b="1" u="sng" kern="100" dirty="0">
                <a:solidFill>
                  <a:schemeClr val="bg2"/>
                </a:solidFill>
                <a:latin typeface="Calibri" panose="020F0502020204030204" pitchFamily="34" charset="0"/>
                <a:ea typeface="Calibri" panose="020F0502020204030204" pitchFamily="34" charset="0"/>
                <a:cs typeface="Arial" panose="020B0604020202020204" pitchFamily="34" charset="0"/>
              </a:rPr>
              <a:t>OPAC (Online Public Access Catalog):</a:t>
            </a:r>
            <a:r>
              <a:rPr lang="en-US" sz="1100" b="1" kern="100" dirty="0">
                <a:solidFill>
                  <a:schemeClr val="bg2"/>
                </a:solidFill>
                <a:latin typeface="Calibri" panose="020F0502020204030204" pitchFamily="34" charset="0"/>
                <a:ea typeface="Calibri" panose="020F0502020204030204" pitchFamily="34" charset="0"/>
                <a:cs typeface="Arial" panose="020B0604020202020204" pitchFamily="34" charset="0"/>
              </a:rPr>
              <a:t> </a:t>
            </a:r>
            <a:r>
              <a:rPr lang="en-US" sz="1100" kern="100" dirty="0">
                <a:solidFill>
                  <a:schemeClr val="bg2"/>
                </a:solidFill>
                <a:latin typeface="Calibri" panose="020F0502020204030204" pitchFamily="34" charset="0"/>
                <a:ea typeface="Calibri" panose="020F0502020204030204" pitchFamily="34" charset="0"/>
                <a:cs typeface="Arial" panose="020B0604020202020204" pitchFamily="34" charset="0"/>
              </a:rPr>
              <a:t>Provides patrons with a user-friendly interface to search and access the library's collections online.</a:t>
            </a:r>
          </a:p>
          <a:p>
            <a:pPr marL="342900" lvl="0" indent="-228600" algn="just">
              <a:lnSpc>
                <a:spcPct val="110000"/>
              </a:lnSpc>
              <a:buFont typeface="Arial" panose="020B0604020202020204" pitchFamily="34" charset="0"/>
              <a:buChar char="•"/>
            </a:pPr>
            <a:r>
              <a:rPr lang="en-US" sz="1100" b="1" u="sng" kern="100" dirty="0">
                <a:solidFill>
                  <a:schemeClr val="bg2"/>
                </a:solidFill>
                <a:latin typeface="Calibri" panose="020F0502020204030204" pitchFamily="34" charset="0"/>
                <a:ea typeface="Calibri" panose="020F0502020204030204" pitchFamily="34" charset="0"/>
                <a:cs typeface="Arial" panose="020B0604020202020204" pitchFamily="34" charset="0"/>
              </a:rPr>
              <a:t>Acquisitions:</a:t>
            </a:r>
            <a:r>
              <a:rPr lang="en-US" sz="1100" b="1" kern="100" dirty="0">
                <a:solidFill>
                  <a:schemeClr val="bg2"/>
                </a:solidFill>
                <a:latin typeface="Calibri" panose="020F0502020204030204" pitchFamily="34" charset="0"/>
                <a:ea typeface="Calibri" panose="020F0502020204030204" pitchFamily="34" charset="0"/>
                <a:cs typeface="Arial" panose="020B0604020202020204" pitchFamily="34" charset="0"/>
              </a:rPr>
              <a:t> </a:t>
            </a:r>
            <a:r>
              <a:rPr lang="en-US" sz="1100" kern="100" dirty="0">
                <a:solidFill>
                  <a:schemeClr val="bg2"/>
                </a:solidFill>
                <a:latin typeface="Calibri" panose="020F0502020204030204" pitchFamily="34" charset="0"/>
                <a:ea typeface="Calibri" panose="020F0502020204030204" pitchFamily="34" charset="0"/>
                <a:cs typeface="Arial" panose="020B0604020202020204" pitchFamily="34" charset="0"/>
              </a:rPr>
              <a:t>Helps manage the process of ordering and receiving new materials for the library.</a:t>
            </a:r>
          </a:p>
          <a:p>
            <a:pPr marL="342900" lvl="0" indent="-228600" algn="just">
              <a:lnSpc>
                <a:spcPct val="110000"/>
              </a:lnSpc>
              <a:buFont typeface="Arial" panose="020B0604020202020204" pitchFamily="34" charset="0"/>
              <a:buChar char="•"/>
            </a:pPr>
            <a:r>
              <a:rPr lang="en-US" sz="1100" b="1" u="sng" kern="100" dirty="0">
                <a:solidFill>
                  <a:schemeClr val="bg2"/>
                </a:solidFill>
                <a:latin typeface="Calibri" panose="020F0502020204030204" pitchFamily="34" charset="0"/>
                <a:ea typeface="Calibri" panose="020F0502020204030204" pitchFamily="34" charset="0"/>
                <a:cs typeface="Arial" panose="020B0604020202020204" pitchFamily="34" charset="0"/>
              </a:rPr>
              <a:t>Serials:</a:t>
            </a:r>
            <a:r>
              <a:rPr lang="en-US" sz="1100" kern="100" dirty="0">
                <a:solidFill>
                  <a:schemeClr val="bg2"/>
                </a:solidFill>
                <a:latin typeface="Calibri" panose="020F0502020204030204" pitchFamily="34" charset="0"/>
                <a:ea typeface="Calibri" panose="020F0502020204030204" pitchFamily="34" charset="0"/>
                <a:cs typeface="Arial" panose="020B0604020202020204" pitchFamily="34" charset="0"/>
              </a:rPr>
              <a:t> Facilitates the management of serial publications, such as magazines and journals.</a:t>
            </a:r>
          </a:p>
          <a:p>
            <a:pPr marL="342900" lvl="0" indent="-228600" algn="just">
              <a:lnSpc>
                <a:spcPct val="110000"/>
              </a:lnSpc>
              <a:buFont typeface="Arial" panose="020B0604020202020204" pitchFamily="34" charset="0"/>
              <a:buChar char="•"/>
            </a:pPr>
            <a:r>
              <a:rPr lang="en-US" sz="1100" b="1" u="sng" kern="100" dirty="0">
                <a:solidFill>
                  <a:schemeClr val="bg2"/>
                </a:solidFill>
                <a:latin typeface="Calibri" panose="020F0502020204030204" pitchFamily="34" charset="0"/>
                <a:ea typeface="Calibri" panose="020F0502020204030204" pitchFamily="34" charset="0"/>
                <a:cs typeface="Arial" panose="020B0604020202020204" pitchFamily="34" charset="0"/>
              </a:rPr>
              <a:t>Reports:</a:t>
            </a:r>
            <a:r>
              <a:rPr lang="en-US" sz="1100" kern="100" dirty="0">
                <a:solidFill>
                  <a:schemeClr val="bg2"/>
                </a:solidFill>
                <a:latin typeface="Calibri" panose="020F0502020204030204" pitchFamily="34" charset="0"/>
                <a:ea typeface="Calibri" panose="020F0502020204030204" pitchFamily="34" charset="0"/>
                <a:cs typeface="Arial" panose="020B0604020202020204" pitchFamily="34" charset="0"/>
              </a:rPr>
              <a:t> Generates various reports to analyze library usage and collection statistics.</a:t>
            </a:r>
          </a:p>
          <a:p>
            <a:pPr marL="342900" lvl="0" indent="-228600" algn="just">
              <a:lnSpc>
                <a:spcPct val="110000"/>
              </a:lnSpc>
              <a:spcAft>
                <a:spcPts val="800"/>
              </a:spcAft>
              <a:buFont typeface="Arial" panose="020B0604020202020204" pitchFamily="34" charset="0"/>
              <a:buChar char="•"/>
            </a:pPr>
            <a:r>
              <a:rPr lang="en-US" sz="1100" b="1" u="sng" kern="100" dirty="0">
                <a:solidFill>
                  <a:schemeClr val="bg2"/>
                </a:solidFill>
                <a:latin typeface="Calibri" panose="020F0502020204030204" pitchFamily="34" charset="0"/>
                <a:ea typeface="Calibri" panose="020F0502020204030204" pitchFamily="34" charset="0"/>
                <a:cs typeface="Arial" panose="020B0604020202020204" pitchFamily="34" charset="0"/>
              </a:rPr>
              <a:t>Multi-lingual Support:</a:t>
            </a:r>
            <a:r>
              <a:rPr lang="en-US" sz="1100" kern="100" dirty="0">
                <a:solidFill>
                  <a:schemeClr val="bg2"/>
                </a:solidFill>
                <a:latin typeface="Calibri" panose="020F0502020204030204" pitchFamily="34" charset="0"/>
                <a:ea typeface="Calibri" panose="020F0502020204030204" pitchFamily="34" charset="0"/>
                <a:cs typeface="Arial" panose="020B0604020202020204" pitchFamily="34" charset="0"/>
              </a:rPr>
              <a:t> Koha supports multiple languages, making it accessible to diverse communities.</a:t>
            </a:r>
          </a:p>
        </p:txBody>
      </p:sp>
      <p:sp useBgFill="1">
        <p:nvSpPr>
          <p:cNvPr id="161" name="Round Diagonal Corner Rectangle 6">
            <a:extLst>
              <a:ext uri="{FF2B5EF4-FFF2-40B4-BE49-F238E27FC236}">
                <a16:creationId xmlns:a16="http://schemas.microsoft.com/office/drawing/2014/main" id="{0F4BA0F2-1035-4F3D-B3FE-C551450E42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0945" y="808057"/>
            <a:ext cx="3821429" cy="5234394"/>
          </a:xfrm>
          <a:prstGeom prst="round2DiagRect">
            <a:avLst>
              <a:gd name="adj1" fmla="val 11323"/>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8" name="Graphic 97" descr="Pin">
            <a:extLst>
              <a:ext uri="{FF2B5EF4-FFF2-40B4-BE49-F238E27FC236}">
                <a16:creationId xmlns:a16="http://schemas.microsoft.com/office/drawing/2014/main" id="{F271C6C5-38A2-AA4C-3054-916F24CE7A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2340" y="1835935"/>
            <a:ext cx="3178638" cy="3178638"/>
          </a:xfrm>
          <a:prstGeom prst="rect">
            <a:avLst/>
          </a:prstGeom>
        </p:spPr>
      </p:pic>
    </p:spTree>
    <p:extLst>
      <p:ext uri="{BB962C8B-B14F-4D97-AF65-F5344CB8AC3E}">
        <p14:creationId xmlns:p14="http://schemas.microsoft.com/office/powerpoint/2010/main" val="247018898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 name="Rectangle 165">
            <a:extLst>
              <a:ext uri="{FF2B5EF4-FFF2-40B4-BE49-F238E27FC236}">
                <a16:creationId xmlns:a16="http://schemas.microsoft.com/office/drawing/2014/main" id="{29EF3596-DF97-4605-88C4-E1D6634C1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168" name="Group 167">
            <a:extLst>
              <a:ext uri="{FF2B5EF4-FFF2-40B4-BE49-F238E27FC236}">
                <a16:creationId xmlns:a16="http://schemas.microsoft.com/office/drawing/2014/main" id="{A04CF5AE-1525-458C-805A-277612287C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bg2"/>
              </a:gs>
              <a:gs pos="100000">
                <a:schemeClr val="tx2">
                  <a:lumMod val="60000"/>
                  <a:lumOff val="40000"/>
                </a:schemeClr>
              </a:gs>
            </a:gsLst>
            <a:lin ang="5400000" scaled="0"/>
            <a:tileRect/>
          </a:gradFill>
        </p:grpSpPr>
        <p:sp>
          <p:nvSpPr>
            <p:cNvPr id="169" name="Rectangle 5">
              <a:extLst>
                <a:ext uri="{FF2B5EF4-FFF2-40B4-BE49-F238E27FC236}">
                  <a16:creationId xmlns:a16="http://schemas.microsoft.com/office/drawing/2014/main" id="{75184BC4-A6A5-41B7-9463-51287F8C988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70" name="Freeform 6">
              <a:extLst>
                <a:ext uri="{FF2B5EF4-FFF2-40B4-BE49-F238E27FC236}">
                  <a16:creationId xmlns:a16="http://schemas.microsoft.com/office/drawing/2014/main" id="{847CE477-1D61-4F65-A819-156F30645C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1" name="Freeform 7">
              <a:extLst>
                <a:ext uri="{FF2B5EF4-FFF2-40B4-BE49-F238E27FC236}">
                  <a16:creationId xmlns:a16="http://schemas.microsoft.com/office/drawing/2014/main" id="{0168D70C-C0A3-4080-935A-4C7D34D1FDC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2" name="Rectangle 8">
              <a:extLst>
                <a:ext uri="{FF2B5EF4-FFF2-40B4-BE49-F238E27FC236}">
                  <a16:creationId xmlns:a16="http://schemas.microsoft.com/office/drawing/2014/main" id="{4BFE52DB-6074-4322-91A0-BA19AC6534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73" name="Freeform 9">
              <a:extLst>
                <a:ext uri="{FF2B5EF4-FFF2-40B4-BE49-F238E27FC236}">
                  <a16:creationId xmlns:a16="http://schemas.microsoft.com/office/drawing/2014/main" id="{15482A31-6AFE-4781-B3EC-26CF5A34CC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4" name="Freeform 10">
              <a:extLst>
                <a:ext uri="{FF2B5EF4-FFF2-40B4-BE49-F238E27FC236}">
                  <a16:creationId xmlns:a16="http://schemas.microsoft.com/office/drawing/2014/main" id="{A2F5607A-50CD-401B-AA0D-375828CC2B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5" name="Freeform 11">
              <a:extLst>
                <a:ext uri="{FF2B5EF4-FFF2-40B4-BE49-F238E27FC236}">
                  <a16:creationId xmlns:a16="http://schemas.microsoft.com/office/drawing/2014/main" id="{E2065C15-E60F-4857-877B-1F8235F9A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6" name="Freeform 12">
              <a:extLst>
                <a:ext uri="{FF2B5EF4-FFF2-40B4-BE49-F238E27FC236}">
                  <a16:creationId xmlns:a16="http://schemas.microsoft.com/office/drawing/2014/main" id="{10515003-9E36-4383-852B-C467122CD4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7" name="Freeform 13">
              <a:extLst>
                <a:ext uri="{FF2B5EF4-FFF2-40B4-BE49-F238E27FC236}">
                  <a16:creationId xmlns:a16="http://schemas.microsoft.com/office/drawing/2014/main" id="{F6809E31-CFB3-4460-A5B9-9B5D20C4D2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8" name="Freeform 14">
              <a:extLst>
                <a:ext uri="{FF2B5EF4-FFF2-40B4-BE49-F238E27FC236}">
                  <a16:creationId xmlns:a16="http://schemas.microsoft.com/office/drawing/2014/main" id="{A4181E6F-BF0F-40DF-B995-3E6E1D016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9" name="Freeform 15">
              <a:extLst>
                <a:ext uri="{FF2B5EF4-FFF2-40B4-BE49-F238E27FC236}">
                  <a16:creationId xmlns:a16="http://schemas.microsoft.com/office/drawing/2014/main" id="{21ECCFEF-1B38-4DA5-BE12-61FC2805724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0" name="Freeform 16">
              <a:extLst>
                <a:ext uri="{FF2B5EF4-FFF2-40B4-BE49-F238E27FC236}">
                  <a16:creationId xmlns:a16="http://schemas.microsoft.com/office/drawing/2014/main" id="{EF7B7547-12E7-424A-B8A2-836C862B0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1" name="Freeform 17">
              <a:extLst>
                <a:ext uri="{FF2B5EF4-FFF2-40B4-BE49-F238E27FC236}">
                  <a16:creationId xmlns:a16="http://schemas.microsoft.com/office/drawing/2014/main" id="{ED73F691-9932-4DF3-9C00-5FB99E59B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2" name="Freeform 18">
              <a:extLst>
                <a:ext uri="{FF2B5EF4-FFF2-40B4-BE49-F238E27FC236}">
                  <a16:creationId xmlns:a16="http://schemas.microsoft.com/office/drawing/2014/main" id="{FC1D4D7C-DDA0-4901-B134-3A4F498A451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3" name="Freeform 19">
              <a:extLst>
                <a:ext uri="{FF2B5EF4-FFF2-40B4-BE49-F238E27FC236}">
                  <a16:creationId xmlns:a16="http://schemas.microsoft.com/office/drawing/2014/main" id="{1D667447-7CCB-4723-98DC-3B6243BB5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4" name="Freeform 20">
              <a:extLst>
                <a:ext uri="{FF2B5EF4-FFF2-40B4-BE49-F238E27FC236}">
                  <a16:creationId xmlns:a16="http://schemas.microsoft.com/office/drawing/2014/main" id="{3205CA6A-75CC-441A-A983-276CC7243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5" name="Freeform 21">
              <a:extLst>
                <a:ext uri="{FF2B5EF4-FFF2-40B4-BE49-F238E27FC236}">
                  <a16:creationId xmlns:a16="http://schemas.microsoft.com/office/drawing/2014/main" id="{97C5F7AB-65D8-48CC-ABE1-4E6FCC596D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6" name="Freeform 22">
              <a:extLst>
                <a:ext uri="{FF2B5EF4-FFF2-40B4-BE49-F238E27FC236}">
                  <a16:creationId xmlns:a16="http://schemas.microsoft.com/office/drawing/2014/main" id="{9D2DE9CF-1915-4458-8504-23EE23C703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7" name="Freeform 23">
              <a:extLst>
                <a:ext uri="{FF2B5EF4-FFF2-40B4-BE49-F238E27FC236}">
                  <a16:creationId xmlns:a16="http://schemas.microsoft.com/office/drawing/2014/main" id="{875539DD-1581-4269-9977-2AD4EC61A06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8" name="Freeform 24">
              <a:extLst>
                <a:ext uri="{FF2B5EF4-FFF2-40B4-BE49-F238E27FC236}">
                  <a16:creationId xmlns:a16="http://schemas.microsoft.com/office/drawing/2014/main" id="{4F35F98A-A81D-4A28-B3EF-AA4CF85525E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9" name="Freeform 25">
              <a:extLst>
                <a:ext uri="{FF2B5EF4-FFF2-40B4-BE49-F238E27FC236}">
                  <a16:creationId xmlns:a16="http://schemas.microsoft.com/office/drawing/2014/main" id="{2F4C3514-1560-4004-BACC-31CAF69A9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0" name="Freeform 26">
              <a:extLst>
                <a:ext uri="{FF2B5EF4-FFF2-40B4-BE49-F238E27FC236}">
                  <a16:creationId xmlns:a16="http://schemas.microsoft.com/office/drawing/2014/main" id="{759492B1-819E-4D36-8684-DE6269CD9F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1" name="Freeform 27">
              <a:extLst>
                <a:ext uri="{FF2B5EF4-FFF2-40B4-BE49-F238E27FC236}">
                  <a16:creationId xmlns:a16="http://schemas.microsoft.com/office/drawing/2014/main" id="{6D37E5FF-AC11-4600-A1A7-5A79E8987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2" name="Freeform 28">
              <a:extLst>
                <a:ext uri="{FF2B5EF4-FFF2-40B4-BE49-F238E27FC236}">
                  <a16:creationId xmlns:a16="http://schemas.microsoft.com/office/drawing/2014/main" id="{71BEA79E-EC3A-49E3-BF83-FD38146C20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3" name="Freeform 29">
              <a:extLst>
                <a:ext uri="{FF2B5EF4-FFF2-40B4-BE49-F238E27FC236}">
                  <a16:creationId xmlns:a16="http://schemas.microsoft.com/office/drawing/2014/main" id="{628003CD-17C2-4EF6-9422-BCC831E6E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4" name="Freeform 30">
              <a:extLst>
                <a:ext uri="{FF2B5EF4-FFF2-40B4-BE49-F238E27FC236}">
                  <a16:creationId xmlns:a16="http://schemas.microsoft.com/office/drawing/2014/main" id="{1116C327-1D14-460A-A6E2-78987B1492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5" name="Freeform 31">
              <a:extLst>
                <a:ext uri="{FF2B5EF4-FFF2-40B4-BE49-F238E27FC236}">
                  <a16:creationId xmlns:a16="http://schemas.microsoft.com/office/drawing/2014/main" id="{BE5E6917-BBB5-46D6-A9EF-108A2A621F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6" name="Freeform 32">
              <a:extLst>
                <a:ext uri="{FF2B5EF4-FFF2-40B4-BE49-F238E27FC236}">
                  <a16:creationId xmlns:a16="http://schemas.microsoft.com/office/drawing/2014/main" id="{15AE5B56-D24B-45D6-B264-EFD2BCFDE4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7" name="Rectangle 33">
              <a:extLst>
                <a:ext uri="{FF2B5EF4-FFF2-40B4-BE49-F238E27FC236}">
                  <a16:creationId xmlns:a16="http://schemas.microsoft.com/office/drawing/2014/main" id="{3F5649DF-34D2-42EB-AEA0-DB38895E791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98" name="Freeform 34">
              <a:extLst>
                <a:ext uri="{FF2B5EF4-FFF2-40B4-BE49-F238E27FC236}">
                  <a16:creationId xmlns:a16="http://schemas.microsoft.com/office/drawing/2014/main" id="{908BA6A2-58E6-4EF1-B21C-C129AD44AF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9" name="Freeform 35">
              <a:extLst>
                <a:ext uri="{FF2B5EF4-FFF2-40B4-BE49-F238E27FC236}">
                  <a16:creationId xmlns:a16="http://schemas.microsoft.com/office/drawing/2014/main" id="{FF764234-DCC8-409D-9589-60BA5BEBD1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0" name="Freeform 36">
              <a:extLst>
                <a:ext uri="{FF2B5EF4-FFF2-40B4-BE49-F238E27FC236}">
                  <a16:creationId xmlns:a16="http://schemas.microsoft.com/office/drawing/2014/main" id="{672EDBF1-5836-45EE-ACAA-026F06E612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1" name="Freeform 37">
              <a:extLst>
                <a:ext uri="{FF2B5EF4-FFF2-40B4-BE49-F238E27FC236}">
                  <a16:creationId xmlns:a16="http://schemas.microsoft.com/office/drawing/2014/main" id="{32EDE749-EE15-49ED-A703-EB5B8296FCC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2" name="Freeform 38">
              <a:extLst>
                <a:ext uri="{FF2B5EF4-FFF2-40B4-BE49-F238E27FC236}">
                  <a16:creationId xmlns:a16="http://schemas.microsoft.com/office/drawing/2014/main" id="{ECAFA4A1-3EFA-41E8-8124-5BD1A7FD33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3" name="Freeform 39">
              <a:extLst>
                <a:ext uri="{FF2B5EF4-FFF2-40B4-BE49-F238E27FC236}">
                  <a16:creationId xmlns:a16="http://schemas.microsoft.com/office/drawing/2014/main" id="{5FC977BF-3314-4C13-949F-F7005E49A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4" name="Freeform 40">
              <a:extLst>
                <a:ext uri="{FF2B5EF4-FFF2-40B4-BE49-F238E27FC236}">
                  <a16:creationId xmlns:a16="http://schemas.microsoft.com/office/drawing/2014/main" id="{FFE293AA-EA29-496D-B73C-DD63AA5CEDC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5" name="Freeform 41">
              <a:extLst>
                <a:ext uri="{FF2B5EF4-FFF2-40B4-BE49-F238E27FC236}">
                  <a16:creationId xmlns:a16="http://schemas.microsoft.com/office/drawing/2014/main" id="{555B5CF2-EB1C-4BAF-831C-F7563748F4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6" name="Freeform 42">
              <a:extLst>
                <a:ext uri="{FF2B5EF4-FFF2-40B4-BE49-F238E27FC236}">
                  <a16:creationId xmlns:a16="http://schemas.microsoft.com/office/drawing/2014/main" id="{6C35CEC0-2B0B-4B96-A85B-170DFCE739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7" name="Freeform 43">
              <a:extLst>
                <a:ext uri="{FF2B5EF4-FFF2-40B4-BE49-F238E27FC236}">
                  <a16:creationId xmlns:a16="http://schemas.microsoft.com/office/drawing/2014/main" id="{4479BA0E-1F0F-44CC-B967-41E59E556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8" name="Freeform 44">
              <a:extLst>
                <a:ext uri="{FF2B5EF4-FFF2-40B4-BE49-F238E27FC236}">
                  <a16:creationId xmlns:a16="http://schemas.microsoft.com/office/drawing/2014/main" id="{0EA2BA01-0538-42E6-94BA-FC5ADB2DE13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9" name="Rectangle 45">
              <a:extLst>
                <a:ext uri="{FF2B5EF4-FFF2-40B4-BE49-F238E27FC236}">
                  <a16:creationId xmlns:a16="http://schemas.microsoft.com/office/drawing/2014/main" id="{03F7E47C-F027-4901-A6C8-390843EE323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10" name="Freeform 46">
              <a:extLst>
                <a:ext uri="{FF2B5EF4-FFF2-40B4-BE49-F238E27FC236}">
                  <a16:creationId xmlns:a16="http://schemas.microsoft.com/office/drawing/2014/main" id="{28E1E440-AFF9-4333-83FE-EE96FF139F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1" name="Freeform 47">
              <a:extLst>
                <a:ext uri="{FF2B5EF4-FFF2-40B4-BE49-F238E27FC236}">
                  <a16:creationId xmlns:a16="http://schemas.microsoft.com/office/drawing/2014/main" id="{303A70BD-0FF2-440D-BE34-940EEC170DF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2" name="Freeform 48">
              <a:extLst>
                <a:ext uri="{FF2B5EF4-FFF2-40B4-BE49-F238E27FC236}">
                  <a16:creationId xmlns:a16="http://schemas.microsoft.com/office/drawing/2014/main" id="{E9E7E43D-CEBC-4F5A-9849-06150C6F56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3" name="Freeform 49">
              <a:extLst>
                <a:ext uri="{FF2B5EF4-FFF2-40B4-BE49-F238E27FC236}">
                  <a16:creationId xmlns:a16="http://schemas.microsoft.com/office/drawing/2014/main" id="{DB41515B-EB52-4FB6-9ED6-AFDF7598F2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4" name="Freeform 50">
              <a:extLst>
                <a:ext uri="{FF2B5EF4-FFF2-40B4-BE49-F238E27FC236}">
                  <a16:creationId xmlns:a16="http://schemas.microsoft.com/office/drawing/2014/main" id="{325F3C87-07A2-4F10-AFAB-254EC057F9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5" name="Freeform 51">
              <a:extLst>
                <a:ext uri="{FF2B5EF4-FFF2-40B4-BE49-F238E27FC236}">
                  <a16:creationId xmlns:a16="http://schemas.microsoft.com/office/drawing/2014/main" id="{8A65FB10-C150-41C0-AE33-92EA10D2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6" name="Freeform 52">
              <a:extLst>
                <a:ext uri="{FF2B5EF4-FFF2-40B4-BE49-F238E27FC236}">
                  <a16:creationId xmlns:a16="http://schemas.microsoft.com/office/drawing/2014/main" id="{87206993-1AA8-4179-B1AE-7486E1FA08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7" name="Freeform 53">
              <a:extLst>
                <a:ext uri="{FF2B5EF4-FFF2-40B4-BE49-F238E27FC236}">
                  <a16:creationId xmlns:a16="http://schemas.microsoft.com/office/drawing/2014/main" id="{85A838BB-56EF-47B9-B613-2EC774731E7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8" name="Freeform 54">
              <a:extLst>
                <a:ext uri="{FF2B5EF4-FFF2-40B4-BE49-F238E27FC236}">
                  <a16:creationId xmlns:a16="http://schemas.microsoft.com/office/drawing/2014/main" id="{E7A25950-F58D-4098-9824-C8518F323EC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9" name="Freeform 55">
              <a:extLst>
                <a:ext uri="{FF2B5EF4-FFF2-40B4-BE49-F238E27FC236}">
                  <a16:creationId xmlns:a16="http://schemas.microsoft.com/office/drawing/2014/main" id="{3CD280DC-A611-4DAC-BC0C-070097BBE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0" name="Freeform 56">
              <a:extLst>
                <a:ext uri="{FF2B5EF4-FFF2-40B4-BE49-F238E27FC236}">
                  <a16:creationId xmlns:a16="http://schemas.microsoft.com/office/drawing/2014/main" id="{88921E44-6C5B-4CD9-8347-604B039BAC9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1" name="Freeform 57">
              <a:extLst>
                <a:ext uri="{FF2B5EF4-FFF2-40B4-BE49-F238E27FC236}">
                  <a16:creationId xmlns:a16="http://schemas.microsoft.com/office/drawing/2014/main" id="{311649F5-0FA2-4ED1-9C27-5EFF64007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2" name="Freeform 58">
              <a:extLst>
                <a:ext uri="{FF2B5EF4-FFF2-40B4-BE49-F238E27FC236}">
                  <a16:creationId xmlns:a16="http://schemas.microsoft.com/office/drawing/2014/main" id="{F94683F6-FEDA-4D28-9E9F-557699D6A3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224" name="Picture 2">
            <a:extLst>
              <a:ext uri="{FF2B5EF4-FFF2-40B4-BE49-F238E27FC236}">
                <a16:creationId xmlns:a16="http://schemas.microsoft.com/office/drawing/2014/main" id="{EE045C80-5D28-4F64-9892-322DA1D237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3" y="-3747"/>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BE1A5FC-1801-22F5-5D0F-7BDC1408655C}"/>
              </a:ext>
            </a:extLst>
          </p:cNvPr>
          <p:cNvSpPr>
            <a:spLocks noGrp="1"/>
          </p:cNvSpPr>
          <p:nvPr>
            <p:ph type="ctrTitle"/>
          </p:nvPr>
        </p:nvSpPr>
        <p:spPr>
          <a:xfrm>
            <a:off x="1876425" y="1113282"/>
            <a:ext cx="5201086" cy="2396681"/>
          </a:xfrm>
        </p:spPr>
        <p:txBody>
          <a:bodyPr vert="horz" lIns="91440" tIns="45720" rIns="91440" bIns="45720" rtlCol="0">
            <a:normAutofit/>
          </a:bodyPr>
          <a:lstStyle/>
          <a:p>
            <a:r>
              <a:rPr lang="en-US" u="sng" dirty="0">
                <a:solidFill>
                  <a:srgbClr val="FFFFFF"/>
                </a:solidFill>
              </a:rPr>
              <a:t>User-friendly Interface</a:t>
            </a:r>
            <a:endParaRPr lang="en-US" dirty="0">
              <a:solidFill>
                <a:srgbClr val="FFFFFF"/>
              </a:solidFill>
            </a:endParaRPr>
          </a:p>
        </p:txBody>
      </p:sp>
      <p:sp>
        <p:nvSpPr>
          <p:cNvPr id="3" name="Subtitle 2">
            <a:extLst>
              <a:ext uri="{FF2B5EF4-FFF2-40B4-BE49-F238E27FC236}">
                <a16:creationId xmlns:a16="http://schemas.microsoft.com/office/drawing/2014/main" id="{7AA64876-F002-C6DF-F7EB-D5D3A4C11C74}"/>
              </a:ext>
            </a:extLst>
          </p:cNvPr>
          <p:cNvSpPr>
            <a:spLocks noGrp="1"/>
          </p:cNvSpPr>
          <p:nvPr>
            <p:ph type="subTitle" idx="1"/>
          </p:nvPr>
        </p:nvSpPr>
        <p:spPr>
          <a:xfrm>
            <a:off x="1876424" y="3602038"/>
            <a:ext cx="5231513" cy="2052720"/>
          </a:xfrm>
        </p:spPr>
        <p:txBody>
          <a:bodyPr vert="horz" lIns="91440" tIns="45720" rIns="91440" bIns="45720" rtlCol="0">
            <a:normAutofit/>
          </a:bodyPr>
          <a:lstStyle/>
          <a:p>
            <a:pPr marL="342900" lvl="0" indent="-342900" rtl="0">
              <a:lnSpc>
                <a:spcPct val="110000"/>
              </a:lnSpc>
              <a:buFont typeface="Symbol" panose="05050102010706020507" pitchFamily="18" charset="2"/>
              <a:buChar char=""/>
            </a:pPr>
            <a:r>
              <a:rPr lang="en-IN" sz="1400" kern="100" dirty="0">
                <a:solidFill>
                  <a:schemeClr val="bg2"/>
                </a:solidFill>
                <a:effectLst/>
                <a:latin typeface="Calibri" panose="020F0502020204030204" pitchFamily="34" charset="0"/>
                <a:ea typeface="Calibri" panose="020F0502020204030204" pitchFamily="34" charset="0"/>
                <a:cs typeface="Arial" panose="020B0604020202020204" pitchFamily="34" charset="0"/>
              </a:rPr>
              <a:t>Koha's interface is designed to be intuitive and easy to use for both library staff and patrons.</a:t>
            </a:r>
          </a:p>
          <a:p>
            <a:pPr marL="342900" lvl="0" indent="-342900">
              <a:lnSpc>
                <a:spcPct val="110000"/>
              </a:lnSpc>
              <a:buFont typeface="Symbol" panose="05050102010706020507" pitchFamily="18" charset="2"/>
              <a:buChar char=""/>
            </a:pPr>
            <a:r>
              <a:rPr lang="en-IN" sz="1400" kern="100" dirty="0">
                <a:solidFill>
                  <a:schemeClr val="bg2"/>
                </a:solidFill>
                <a:effectLst/>
                <a:latin typeface="Calibri" panose="020F0502020204030204" pitchFamily="34" charset="0"/>
                <a:ea typeface="Calibri" panose="020F0502020204030204" pitchFamily="34" charset="0"/>
                <a:cs typeface="Arial" panose="020B0604020202020204" pitchFamily="34" charset="0"/>
              </a:rPr>
              <a:t>The staff interface enables librarians to perform administrative tasks efficiently.</a:t>
            </a:r>
          </a:p>
          <a:p>
            <a:pPr marL="342900" lvl="0" indent="-342900">
              <a:lnSpc>
                <a:spcPct val="110000"/>
              </a:lnSpc>
              <a:spcAft>
                <a:spcPts val="800"/>
              </a:spcAft>
              <a:buFont typeface="Symbol" panose="05050102010706020507" pitchFamily="18" charset="2"/>
              <a:buChar char=""/>
            </a:pPr>
            <a:r>
              <a:rPr lang="en-IN" sz="1400" kern="100" dirty="0">
                <a:solidFill>
                  <a:schemeClr val="bg2"/>
                </a:solidFill>
                <a:effectLst/>
                <a:latin typeface="Calibri" panose="020F0502020204030204" pitchFamily="34" charset="0"/>
                <a:ea typeface="Calibri" panose="020F0502020204030204" pitchFamily="34" charset="0"/>
                <a:cs typeface="Arial" panose="020B0604020202020204" pitchFamily="34" charset="0"/>
              </a:rPr>
              <a:t>The patron interface (OPAC) allows users to search for items, place holds, and manage their accounts.</a:t>
            </a:r>
          </a:p>
        </p:txBody>
      </p:sp>
      <p:sp useBgFill="1">
        <p:nvSpPr>
          <p:cNvPr id="226" name="Round Diagonal Corner Rectangle 6">
            <a:extLst>
              <a:ext uri="{FF2B5EF4-FFF2-40B4-BE49-F238E27FC236}">
                <a16:creationId xmlns:a16="http://schemas.microsoft.com/office/drawing/2014/main" id="{0F4BA0F2-1035-4F3D-B3FE-C551450E42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0945" y="808057"/>
            <a:ext cx="3821429" cy="5234394"/>
          </a:xfrm>
          <a:prstGeom prst="round2DiagRect">
            <a:avLst>
              <a:gd name="adj1" fmla="val 11323"/>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 name="Graphic 162" descr="Web Design">
            <a:extLst>
              <a:ext uri="{FF2B5EF4-FFF2-40B4-BE49-F238E27FC236}">
                <a16:creationId xmlns:a16="http://schemas.microsoft.com/office/drawing/2014/main" id="{354F2DEC-94C0-65AE-EBF0-D7C9F703EC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2340" y="1835935"/>
            <a:ext cx="3178638" cy="3178638"/>
          </a:xfrm>
          <a:prstGeom prst="rect">
            <a:avLst/>
          </a:prstGeom>
        </p:spPr>
      </p:pic>
    </p:spTree>
    <p:extLst>
      <p:ext uri="{BB962C8B-B14F-4D97-AF65-F5344CB8AC3E}">
        <p14:creationId xmlns:p14="http://schemas.microsoft.com/office/powerpoint/2010/main" val="325151122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164" name="Rectangle 163">
            <a:extLst>
              <a:ext uri="{FF2B5EF4-FFF2-40B4-BE49-F238E27FC236}">
                <a16:creationId xmlns:a16="http://schemas.microsoft.com/office/drawing/2014/main" id="{B7D4B16D-600A-41A1-8B1B-3727C56C0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65">
            <a:extLst>
              <a:ext uri="{FF2B5EF4-FFF2-40B4-BE49-F238E27FC236}">
                <a16:creationId xmlns:a16="http://schemas.microsoft.com/office/drawing/2014/main" id="{DE7C35E0-BD19-4AFC-81BF-7A7507E9C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60000"/>
            </a:schemeClr>
          </a:solidFill>
          <a:effectLst/>
        </p:grpSpPr>
        <p:sp>
          <p:nvSpPr>
            <p:cNvPr id="167" name="Rectangle 5">
              <a:extLst>
                <a:ext uri="{FF2B5EF4-FFF2-40B4-BE49-F238E27FC236}">
                  <a16:creationId xmlns:a16="http://schemas.microsoft.com/office/drawing/2014/main" id="{1E08D20A-3975-4596-85C6-D4679958628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68" name="Freeform 6">
              <a:extLst>
                <a:ext uri="{FF2B5EF4-FFF2-40B4-BE49-F238E27FC236}">
                  <a16:creationId xmlns:a16="http://schemas.microsoft.com/office/drawing/2014/main" id="{630A9349-BFE4-4720-A229-98DCD3B69F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9" name="Freeform 7">
              <a:extLst>
                <a:ext uri="{FF2B5EF4-FFF2-40B4-BE49-F238E27FC236}">
                  <a16:creationId xmlns:a16="http://schemas.microsoft.com/office/drawing/2014/main" id="{28487744-BBC9-4D40-85B3-0D45003C33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0" name="Rectangle 8">
              <a:extLst>
                <a:ext uri="{FF2B5EF4-FFF2-40B4-BE49-F238E27FC236}">
                  <a16:creationId xmlns:a16="http://schemas.microsoft.com/office/drawing/2014/main" id="{FAD6EF4D-97BD-46B4-9B5B-CD70971DD5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71" name="Freeform 9">
              <a:extLst>
                <a:ext uri="{FF2B5EF4-FFF2-40B4-BE49-F238E27FC236}">
                  <a16:creationId xmlns:a16="http://schemas.microsoft.com/office/drawing/2014/main" id="{210DCC42-11D2-4162-B47A-869B3F6694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2" name="Freeform 10">
              <a:extLst>
                <a:ext uri="{FF2B5EF4-FFF2-40B4-BE49-F238E27FC236}">
                  <a16:creationId xmlns:a16="http://schemas.microsoft.com/office/drawing/2014/main" id="{DE4880D6-6ECE-4F1B-B474-FE3940D04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3" name="Freeform 11">
              <a:extLst>
                <a:ext uri="{FF2B5EF4-FFF2-40B4-BE49-F238E27FC236}">
                  <a16:creationId xmlns:a16="http://schemas.microsoft.com/office/drawing/2014/main" id="{A1A39307-F675-49D2-9E45-28DA2AB5C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4" name="Freeform 12">
              <a:extLst>
                <a:ext uri="{FF2B5EF4-FFF2-40B4-BE49-F238E27FC236}">
                  <a16:creationId xmlns:a16="http://schemas.microsoft.com/office/drawing/2014/main" id="{AC5E23C5-C5D6-4BC3-9531-C0B2D7D29F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5" name="Freeform 13">
              <a:extLst>
                <a:ext uri="{FF2B5EF4-FFF2-40B4-BE49-F238E27FC236}">
                  <a16:creationId xmlns:a16="http://schemas.microsoft.com/office/drawing/2014/main" id="{4D3FC0A7-9672-4B19-8D54-71C3B39F7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6" name="Freeform 14">
              <a:extLst>
                <a:ext uri="{FF2B5EF4-FFF2-40B4-BE49-F238E27FC236}">
                  <a16:creationId xmlns:a16="http://schemas.microsoft.com/office/drawing/2014/main" id="{9911D04C-3FFB-4D1E-8F59-5C02692E3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7" name="Freeform 15">
              <a:extLst>
                <a:ext uri="{FF2B5EF4-FFF2-40B4-BE49-F238E27FC236}">
                  <a16:creationId xmlns:a16="http://schemas.microsoft.com/office/drawing/2014/main" id="{A0178C8F-EF32-4F3D-B022-60A7DE1367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8" name="Freeform 16">
              <a:extLst>
                <a:ext uri="{FF2B5EF4-FFF2-40B4-BE49-F238E27FC236}">
                  <a16:creationId xmlns:a16="http://schemas.microsoft.com/office/drawing/2014/main" id="{EEB2DD25-DE0D-48CE-8218-E4EF12273A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9" name="Freeform 17">
              <a:extLst>
                <a:ext uri="{FF2B5EF4-FFF2-40B4-BE49-F238E27FC236}">
                  <a16:creationId xmlns:a16="http://schemas.microsoft.com/office/drawing/2014/main" id="{13C92E55-66CB-48F7-BF28-5D8ED146B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0" name="Freeform 18">
              <a:extLst>
                <a:ext uri="{FF2B5EF4-FFF2-40B4-BE49-F238E27FC236}">
                  <a16:creationId xmlns:a16="http://schemas.microsoft.com/office/drawing/2014/main" id="{CB0B6C7B-4820-48AB-92AF-896559F009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1" name="Freeform 19">
              <a:extLst>
                <a:ext uri="{FF2B5EF4-FFF2-40B4-BE49-F238E27FC236}">
                  <a16:creationId xmlns:a16="http://schemas.microsoft.com/office/drawing/2014/main" id="{2018EECD-4518-458F-989E-6FCAE5AE0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2" name="Freeform 20">
              <a:extLst>
                <a:ext uri="{FF2B5EF4-FFF2-40B4-BE49-F238E27FC236}">
                  <a16:creationId xmlns:a16="http://schemas.microsoft.com/office/drawing/2014/main" id="{1FB0915F-3C52-468A-87E7-F3EE381DA3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3" name="Freeform 21">
              <a:extLst>
                <a:ext uri="{FF2B5EF4-FFF2-40B4-BE49-F238E27FC236}">
                  <a16:creationId xmlns:a16="http://schemas.microsoft.com/office/drawing/2014/main" id="{7B184771-5A8E-4ED5-9179-24B19F26C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4" name="Freeform 22">
              <a:extLst>
                <a:ext uri="{FF2B5EF4-FFF2-40B4-BE49-F238E27FC236}">
                  <a16:creationId xmlns:a16="http://schemas.microsoft.com/office/drawing/2014/main" id="{BC5162D1-D64C-4FBA-BE86-11B27A743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5" name="Freeform 23">
              <a:extLst>
                <a:ext uri="{FF2B5EF4-FFF2-40B4-BE49-F238E27FC236}">
                  <a16:creationId xmlns:a16="http://schemas.microsoft.com/office/drawing/2014/main" id="{9EFF345C-6A58-4123-B2D1-2ED9E36912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6" name="Freeform 24">
              <a:extLst>
                <a:ext uri="{FF2B5EF4-FFF2-40B4-BE49-F238E27FC236}">
                  <a16:creationId xmlns:a16="http://schemas.microsoft.com/office/drawing/2014/main" id="{03CE89F7-AE1C-4370-920E-EE04C4124F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7" name="Freeform 25">
              <a:extLst>
                <a:ext uri="{FF2B5EF4-FFF2-40B4-BE49-F238E27FC236}">
                  <a16:creationId xmlns:a16="http://schemas.microsoft.com/office/drawing/2014/main" id="{D6E298F6-F99D-49EF-B614-24D2179C2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8" name="Freeform 26">
              <a:extLst>
                <a:ext uri="{FF2B5EF4-FFF2-40B4-BE49-F238E27FC236}">
                  <a16:creationId xmlns:a16="http://schemas.microsoft.com/office/drawing/2014/main" id="{2424FD35-451D-468C-9EB2-8DA350C124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9" name="Freeform 27">
              <a:extLst>
                <a:ext uri="{FF2B5EF4-FFF2-40B4-BE49-F238E27FC236}">
                  <a16:creationId xmlns:a16="http://schemas.microsoft.com/office/drawing/2014/main" id="{45BC0C6F-B91F-42CC-9046-522FE8223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0" name="Freeform 28">
              <a:extLst>
                <a:ext uri="{FF2B5EF4-FFF2-40B4-BE49-F238E27FC236}">
                  <a16:creationId xmlns:a16="http://schemas.microsoft.com/office/drawing/2014/main" id="{F88AFBEE-A8B5-4B18-B834-5269F6C13C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1" name="Freeform 29">
              <a:extLst>
                <a:ext uri="{FF2B5EF4-FFF2-40B4-BE49-F238E27FC236}">
                  <a16:creationId xmlns:a16="http://schemas.microsoft.com/office/drawing/2014/main" id="{64B0F493-EC69-4C85-87D4-287628231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2" name="Freeform 30">
              <a:extLst>
                <a:ext uri="{FF2B5EF4-FFF2-40B4-BE49-F238E27FC236}">
                  <a16:creationId xmlns:a16="http://schemas.microsoft.com/office/drawing/2014/main" id="{09920E7F-979C-40F6-8FB1-791325A4A4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3" name="Freeform 31">
              <a:extLst>
                <a:ext uri="{FF2B5EF4-FFF2-40B4-BE49-F238E27FC236}">
                  <a16:creationId xmlns:a16="http://schemas.microsoft.com/office/drawing/2014/main" id="{1387BCC3-D7BF-443E-B18C-87B696E64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4" name="Freeform 32">
              <a:extLst>
                <a:ext uri="{FF2B5EF4-FFF2-40B4-BE49-F238E27FC236}">
                  <a16:creationId xmlns:a16="http://schemas.microsoft.com/office/drawing/2014/main" id="{F1C0670D-9FA2-48D7-AFDB-4438ECC3EE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5" name="Rectangle 33">
              <a:extLst>
                <a:ext uri="{FF2B5EF4-FFF2-40B4-BE49-F238E27FC236}">
                  <a16:creationId xmlns:a16="http://schemas.microsoft.com/office/drawing/2014/main" id="{34088C0C-CAD1-4E66-A162-1D7020365B6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96" name="Freeform 34">
              <a:extLst>
                <a:ext uri="{FF2B5EF4-FFF2-40B4-BE49-F238E27FC236}">
                  <a16:creationId xmlns:a16="http://schemas.microsoft.com/office/drawing/2014/main" id="{B8C224A6-72B4-4763-B708-65A321D0D6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7" name="Freeform 35">
              <a:extLst>
                <a:ext uri="{FF2B5EF4-FFF2-40B4-BE49-F238E27FC236}">
                  <a16:creationId xmlns:a16="http://schemas.microsoft.com/office/drawing/2014/main" id="{2EE3A964-523C-470B-8B10-09053452C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8" name="Freeform 36">
              <a:extLst>
                <a:ext uri="{FF2B5EF4-FFF2-40B4-BE49-F238E27FC236}">
                  <a16:creationId xmlns:a16="http://schemas.microsoft.com/office/drawing/2014/main" id="{1B87487E-C0EA-4E2A-8FC0-3D4C4F017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9" name="Freeform 37">
              <a:extLst>
                <a:ext uri="{FF2B5EF4-FFF2-40B4-BE49-F238E27FC236}">
                  <a16:creationId xmlns:a16="http://schemas.microsoft.com/office/drawing/2014/main" id="{D8B57E7E-D885-4A0B-BBA0-E3BC3A68CD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0" name="Freeform 38">
              <a:extLst>
                <a:ext uri="{FF2B5EF4-FFF2-40B4-BE49-F238E27FC236}">
                  <a16:creationId xmlns:a16="http://schemas.microsoft.com/office/drawing/2014/main" id="{6FB84573-B84B-4571-A6E5-91CD308E7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1" name="Freeform 39">
              <a:extLst>
                <a:ext uri="{FF2B5EF4-FFF2-40B4-BE49-F238E27FC236}">
                  <a16:creationId xmlns:a16="http://schemas.microsoft.com/office/drawing/2014/main" id="{7EE5EE00-E139-4AB9-ACFC-5E39CFA95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2" name="Freeform 40">
              <a:extLst>
                <a:ext uri="{FF2B5EF4-FFF2-40B4-BE49-F238E27FC236}">
                  <a16:creationId xmlns:a16="http://schemas.microsoft.com/office/drawing/2014/main" id="{5A38A6AA-6753-4EFE-94BB-96DF739758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3" name="Freeform 41">
              <a:extLst>
                <a:ext uri="{FF2B5EF4-FFF2-40B4-BE49-F238E27FC236}">
                  <a16:creationId xmlns:a16="http://schemas.microsoft.com/office/drawing/2014/main" id="{506AB599-570B-4547-97F4-F2C672301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4" name="Freeform 42">
              <a:extLst>
                <a:ext uri="{FF2B5EF4-FFF2-40B4-BE49-F238E27FC236}">
                  <a16:creationId xmlns:a16="http://schemas.microsoft.com/office/drawing/2014/main" id="{9AFDEA1E-DBAB-4507-8D36-786F19A85B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5" name="Freeform 43">
              <a:extLst>
                <a:ext uri="{FF2B5EF4-FFF2-40B4-BE49-F238E27FC236}">
                  <a16:creationId xmlns:a16="http://schemas.microsoft.com/office/drawing/2014/main" id="{C824D6F7-0BDF-4C8C-869D-BDDEB0764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6" name="Freeform 44">
              <a:extLst>
                <a:ext uri="{FF2B5EF4-FFF2-40B4-BE49-F238E27FC236}">
                  <a16:creationId xmlns:a16="http://schemas.microsoft.com/office/drawing/2014/main" id="{6953C491-AE0F-4D2B-9474-18D5E8B5DC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7" name="Rectangle 45">
              <a:extLst>
                <a:ext uri="{FF2B5EF4-FFF2-40B4-BE49-F238E27FC236}">
                  <a16:creationId xmlns:a16="http://schemas.microsoft.com/office/drawing/2014/main" id="{5B956350-9BDD-4090-B2B6-12C13D1CE27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08" name="Freeform 46">
              <a:extLst>
                <a:ext uri="{FF2B5EF4-FFF2-40B4-BE49-F238E27FC236}">
                  <a16:creationId xmlns:a16="http://schemas.microsoft.com/office/drawing/2014/main" id="{ECE31E80-E354-44C3-81E0-4E3E41DDF6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9" name="Freeform 47">
              <a:extLst>
                <a:ext uri="{FF2B5EF4-FFF2-40B4-BE49-F238E27FC236}">
                  <a16:creationId xmlns:a16="http://schemas.microsoft.com/office/drawing/2014/main" id="{9DFA35DB-5360-405A-A7EB-064E51FBC0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0" name="Freeform 48">
              <a:extLst>
                <a:ext uri="{FF2B5EF4-FFF2-40B4-BE49-F238E27FC236}">
                  <a16:creationId xmlns:a16="http://schemas.microsoft.com/office/drawing/2014/main" id="{2DA499BD-4313-4AD1-BE87-4BEF50FEC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1" name="Freeform 49">
              <a:extLst>
                <a:ext uri="{FF2B5EF4-FFF2-40B4-BE49-F238E27FC236}">
                  <a16:creationId xmlns:a16="http://schemas.microsoft.com/office/drawing/2014/main" id="{680E4C6D-12D1-417A-A709-EC416D98FA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2" name="Freeform 50">
              <a:extLst>
                <a:ext uri="{FF2B5EF4-FFF2-40B4-BE49-F238E27FC236}">
                  <a16:creationId xmlns:a16="http://schemas.microsoft.com/office/drawing/2014/main" id="{C93537B4-09B6-4CC6-92DE-3D3BDAC7A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3" name="Freeform 51">
              <a:extLst>
                <a:ext uri="{FF2B5EF4-FFF2-40B4-BE49-F238E27FC236}">
                  <a16:creationId xmlns:a16="http://schemas.microsoft.com/office/drawing/2014/main" id="{5D100FC5-9EA8-4DA7-AFA4-BC60831FD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4" name="Freeform 52">
              <a:extLst>
                <a:ext uri="{FF2B5EF4-FFF2-40B4-BE49-F238E27FC236}">
                  <a16:creationId xmlns:a16="http://schemas.microsoft.com/office/drawing/2014/main" id="{3F10D757-6A3B-4314-9755-419B3738E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5" name="Freeform 53">
              <a:extLst>
                <a:ext uri="{FF2B5EF4-FFF2-40B4-BE49-F238E27FC236}">
                  <a16:creationId xmlns:a16="http://schemas.microsoft.com/office/drawing/2014/main" id="{28A4D881-D08B-4AAF-866D-7C31601126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6" name="Freeform 54">
              <a:extLst>
                <a:ext uri="{FF2B5EF4-FFF2-40B4-BE49-F238E27FC236}">
                  <a16:creationId xmlns:a16="http://schemas.microsoft.com/office/drawing/2014/main" id="{A666F3F8-571E-483F-9B9F-31EDB91A9C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7" name="Freeform 55">
              <a:extLst>
                <a:ext uri="{FF2B5EF4-FFF2-40B4-BE49-F238E27FC236}">
                  <a16:creationId xmlns:a16="http://schemas.microsoft.com/office/drawing/2014/main" id="{18305C0F-0A00-450D-92A1-313C724398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8" name="Freeform 56">
              <a:extLst>
                <a:ext uri="{FF2B5EF4-FFF2-40B4-BE49-F238E27FC236}">
                  <a16:creationId xmlns:a16="http://schemas.microsoft.com/office/drawing/2014/main" id="{9A5635D8-CCB7-4D16-BB87-B1BC1AC97D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9" name="Freeform 57">
              <a:extLst>
                <a:ext uri="{FF2B5EF4-FFF2-40B4-BE49-F238E27FC236}">
                  <a16:creationId xmlns:a16="http://schemas.microsoft.com/office/drawing/2014/main" id="{7C10A784-B5EE-4486-96E7-3CC72B93A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0" name="Freeform 58">
              <a:extLst>
                <a:ext uri="{FF2B5EF4-FFF2-40B4-BE49-F238E27FC236}">
                  <a16:creationId xmlns:a16="http://schemas.microsoft.com/office/drawing/2014/main" id="{AE5FA7CA-916C-4A34-A727-E0289D891A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222" name="Picture 2">
            <a:extLst>
              <a:ext uri="{FF2B5EF4-FFF2-40B4-BE49-F238E27FC236}">
                <a16:creationId xmlns:a16="http://schemas.microsoft.com/office/drawing/2014/main" id="{51039561-92F9-40EE-900B-6AA0F58042A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 y="9525"/>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BE1A5FC-1801-22F5-5D0F-7BDC1408655C}"/>
              </a:ext>
            </a:extLst>
          </p:cNvPr>
          <p:cNvSpPr>
            <a:spLocks noGrp="1"/>
          </p:cNvSpPr>
          <p:nvPr>
            <p:ph type="ctrTitle"/>
          </p:nvPr>
        </p:nvSpPr>
        <p:spPr>
          <a:xfrm>
            <a:off x="2043113" y="1122363"/>
            <a:ext cx="4527929" cy="4287836"/>
          </a:xfrm>
        </p:spPr>
        <p:txBody>
          <a:bodyPr vert="horz" lIns="91440" tIns="45720" rIns="91440" bIns="45720" rtlCol="0" anchor="ctr">
            <a:normAutofit/>
          </a:bodyPr>
          <a:lstStyle/>
          <a:p>
            <a:pPr algn="r"/>
            <a:r>
              <a:rPr lang="en-US" sz="4200" u="sng" dirty="0"/>
              <a:t>Customizability</a:t>
            </a:r>
            <a:endParaRPr lang="en-US" sz="4200" dirty="0"/>
          </a:p>
        </p:txBody>
      </p:sp>
      <p:sp>
        <p:nvSpPr>
          <p:cNvPr id="3" name="Subtitle 2">
            <a:extLst>
              <a:ext uri="{FF2B5EF4-FFF2-40B4-BE49-F238E27FC236}">
                <a16:creationId xmlns:a16="http://schemas.microsoft.com/office/drawing/2014/main" id="{7AA64876-F002-C6DF-F7EB-D5D3A4C11C74}"/>
              </a:ext>
            </a:extLst>
          </p:cNvPr>
          <p:cNvSpPr>
            <a:spLocks noGrp="1"/>
          </p:cNvSpPr>
          <p:nvPr>
            <p:ph type="subTitle" idx="1"/>
          </p:nvPr>
        </p:nvSpPr>
        <p:spPr>
          <a:xfrm>
            <a:off x="7851631" y="1122363"/>
            <a:ext cx="3325956" cy="4287834"/>
          </a:xfrm>
        </p:spPr>
        <p:txBody>
          <a:bodyPr vert="horz" lIns="91440" tIns="45720" rIns="91440" bIns="45720" rtlCol="0" anchor="ctr">
            <a:normAutofit/>
          </a:bodyPr>
          <a:lstStyle/>
          <a:p>
            <a:pPr marL="342900" lvl="0" indent="-342900" algn="just" rtl="0">
              <a:lnSpc>
                <a:spcPct val="110000"/>
              </a:lnSpc>
              <a:buFont typeface="Symbol" panose="05050102010706020507" pitchFamily="18" charset="2"/>
              <a:buChar char=""/>
            </a:pPr>
            <a:r>
              <a:rPr lang="en-IN" sz="1900" kern="100" dirty="0">
                <a:effectLst/>
                <a:latin typeface="Calibri" panose="020F0502020204030204" pitchFamily="34" charset="0"/>
                <a:ea typeface="Calibri" panose="020F0502020204030204" pitchFamily="34" charset="0"/>
                <a:cs typeface="Arial" panose="020B0604020202020204" pitchFamily="34" charset="0"/>
              </a:rPr>
              <a:t>As an open-source system, libraries have the freedom to customize and tailor Koha to meet their specific needs.</a:t>
            </a:r>
          </a:p>
          <a:p>
            <a:pPr marL="342900" lvl="0" indent="-342900" algn="just">
              <a:lnSpc>
                <a:spcPct val="110000"/>
              </a:lnSpc>
              <a:spcAft>
                <a:spcPts val="800"/>
              </a:spcAft>
              <a:buFont typeface="Symbol" panose="05050102010706020507" pitchFamily="18" charset="2"/>
              <a:buChar char=""/>
            </a:pPr>
            <a:r>
              <a:rPr lang="en-IN" sz="1900" kern="100" dirty="0">
                <a:effectLst/>
                <a:latin typeface="Calibri" panose="020F0502020204030204" pitchFamily="34" charset="0"/>
                <a:ea typeface="Calibri" panose="020F0502020204030204" pitchFamily="34" charset="0"/>
                <a:cs typeface="Arial" panose="020B0604020202020204" pitchFamily="34" charset="0"/>
              </a:rPr>
              <a:t>Libraries can add new modules or extend existing functionalities through plugins and modules.</a:t>
            </a:r>
          </a:p>
        </p:txBody>
      </p:sp>
      <p:cxnSp>
        <p:nvCxnSpPr>
          <p:cNvPr id="224" name="Straight Connector 223">
            <a:extLst>
              <a:ext uri="{FF2B5EF4-FFF2-40B4-BE49-F238E27FC236}">
                <a16:creationId xmlns:a16="http://schemas.microsoft.com/office/drawing/2014/main" id="{D902DA06-324A-48CE-8C20-94535480A6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133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5562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1A5FC-1801-22F5-5D0F-7BDC1408655C}"/>
              </a:ext>
            </a:extLst>
          </p:cNvPr>
          <p:cNvSpPr>
            <a:spLocks noGrp="1"/>
          </p:cNvSpPr>
          <p:nvPr>
            <p:ph type="ctrTitle"/>
          </p:nvPr>
        </p:nvSpPr>
        <p:spPr>
          <a:xfrm>
            <a:off x="5291668" y="1215496"/>
            <a:ext cx="5367866" cy="2387600"/>
          </a:xfrm>
        </p:spPr>
        <p:txBody>
          <a:bodyPr vert="horz" lIns="91440" tIns="45720" rIns="91440" bIns="45720" rtlCol="0">
            <a:normAutofit/>
          </a:bodyPr>
          <a:lstStyle/>
          <a:p>
            <a:pPr algn="ctr"/>
            <a:r>
              <a:rPr lang="en-US" sz="4100" u="sng" dirty="0"/>
              <a:t>Koha Community </a:t>
            </a:r>
            <a:br>
              <a:rPr lang="en-US" sz="4100" u="sng" dirty="0"/>
            </a:br>
            <a:r>
              <a:rPr lang="en-US" sz="4100" u="sng" dirty="0"/>
              <a:t>&amp;</a:t>
            </a:r>
            <a:br>
              <a:rPr lang="en-US" sz="4100" u="sng" dirty="0"/>
            </a:br>
            <a:r>
              <a:rPr lang="en-US" sz="4100" u="sng" dirty="0"/>
              <a:t> Support</a:t>
            </a:r>
            <a:endParaRPr lang="en-US" sz="4100" dirty="0"/>
          </a:p>
        </p:txBody>
      </p:sp>
      <p:sp>
        <p:nvSpPr>
          <p:cNvPr id="3" name="Subtitle 2">
            <a:extLst>
              <a:ext uri="{FF2B5EF4-FFF2-40B4-BE49-F238E27FC236}">
                <a16:creationId xmlns:a16="http://schemas.microsoft.com/office/drawing/2014/main" id="{7AA64876-F002-C6DF-F7EB-D5D3A4C11C74}"/>
              </a:ext>
            </a:extLst>
          </p:cNvPr>
          <p:cNvSpPr>
            <a:spLocks noGrp="1"/>
          </p:cNvSpPr>
          <p:nvPr>
            <p:ph type="subTitle" idx="1"/>
          </p:nvPr>
        </p:nvSpPr>
        <p:spPr>
          <a:xfrm>
            <a:off x="5291667" y="3602038"/>
            <a:ext cx="5376333" cy="1954700"/>
          </a:xfrm>
        </p:spPr>
        <p:txBody>
          <a:bodyPr vert="horz" lIns="91440" tIns="45720" rIns="91440" bIns="45720" rtlCol="0">
            <a:normAutofit/>
          </a:bodyPr>
          <a:lstStyle/>
          <a:p>
            <a:pPr marL="342900" lvl="0" indent="-342900" rtl="0">
              <a:lnSpc>
                <a:spcPct val="110000"/>
              </a:lnSpc>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Arial" panose="020B0604020202020204" pitchFamily="34" charset="0"/>
              </a:rPr>
              <a:t>Koha has a large and active global community of developers, librarians, and enthusiasts who contribute to its development and support.</a:t>
            </a:r>
          </a:p>
          <a:p>
            <a:pPr marL="342900" lvl="0" indent="-342900" rtl="0">
              <a:lnSpc>
                <a:spcPct val="110000"/>
              </a:lnSpc>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Arial" panose="020B0604020202020204" pitchFamily="34" charset="0"/>
              </a:rPr>
              <a:t>Regular updates and bug fixes are released to keep the system up-to-date and secure.</a:t>
            </a:r>
          </a:p>
          <a:p>
            <a:pPr marL="342900" lvl="0" indent="-342900" rtl="0">
              <a:lnSpc>
                <a:spcPct val="110000"/>
              </a:lnSpc>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Arial" panose="020B0604020202020204" pitchFamily="34" charset="0"/>
              </a:rPr>
              <a:t>Libraries can seek support from vendors or the community itself for implementation and troubleshooting.</a:t>
            </a:r>
          </a:p>
        </p:txBody>
      </p:sp>
      <p:pic>
        <p:nvPicPr>
          <p:cNvPr id="228" name="Graphic 227" descr="Users">
            <a:extLst>
              <a:ext uri="{FF2B5EF4-FFF2-40B4-BE49-F238E27FC236}">
                <a16:creationId xmlns:a16="http://schemas.microsoft.com/office/drawing/2014/main" id="{498CB05F-52C6-5E49-D93F-1215316AA2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9503" y="1539186"/>
            <a:ext cx="3525628" cy="3525628"/>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1274906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1A5FC-1801-22F5-5D0F-7BDC1408655C}"/>
              </a:ext>
            </a:extLst>
          </p:cNvPr>
          <p:cNvSpPr>
            <a:spLocks noGrp="1"/>
          </p:cNvSpPr>
          <p:nvPr>
            <p:ph type="ctrTitle"/>
          </p:nvPr>
        </p:nvSpPr>
        <p:spPr>
          <a:xfrm>
            <a:off x="5291668" y="1215496"/>
            <a:ext cx="5367866" cy="2387600"/>
          </a:xfrm>
        </p:spPr>
        <p:txBody>
          <a:bodyPr vert="horz" lIns="91440" tIns="45720" rIns="91440" bIns="45720" rtlCol="0">
            <a:normAutofit/>
          </a:bodyPr>
          <a:lstStyle/>
          <a:p>
            <a:r>
              <a:rPr lang="en-US" sz="4400" u="sng"/>
              <a:t>Future Developments</a:t>
            </a:r>
            <a:endParaRPr lang="en-US" sz="4400"/>
          </a:p>
        </p:txBody>
      </p:sp>
      <p:sp>
        <p:nvSpPr>
          <p:cNvPr id="3" name="Subtitle 2">
            <a:extLst>
              <a:ext uri="{FF2B5EF4-FFF2-40B4-BE49-F238E27FC236}">
                <a16:creationId xmlns:a16="http://schemas.microsoft.com/office/drawing/2014/main" id="{7AA64876-F002-C6DF-F7EB-D5D3A4C11C74}"/>
              </a:ext>
            </a:extLst>
          </p:cNvPr>
          <p:cNvSpPr>
            <a:spLocks noGrp="1"/>
          </p:cNvSpPr>
          <p:nvPr>
            <p:ph type="subTitle" idx="1"/>
          </p:nvPr>
        </p:nvSpPr>
        <p:spPr>
          <a:xfrm>
            <a:off x="5291668" y="3602038"/>
            <a:ext cx="4678810" cy="1655762"/>
          </a:xfrm>
        </p:spPr>
        <p:txBody>
          <a:bodyPr vert="horz" lIns="91440" tIns="45720" rIns="91440" bIns="45720" rtlCol="0">
            <a:normAutofit/>
          </a:bodyPr>
          <a:lstStyle/>
          <a:p>
            <a:pPr lvl="0" algn="just" rtl="0"/>
            <a:r>
              <a:rPr lang="en-US" sz="1800" kern="100" dirty="0">
                <a:effectLst/>
                <a:latin typeface="Calibri" panose="020F0502020204030204" pitchFamily="34" charset="0"/>
                <a:ea typeface="Calibri" panose="020F0502020204030204" pitchFamily="34" charset="0"/>
                <a:cs typeface="Arial" panose="020B0604020202020204" pitchFamily="34" charset="0"/>
              </a:rPr>
              <a:t>Koha's development roadmap focuses on continuous improvement and the incorporation of emerging technologies in library management.</a:t>
            </a:r>
          </a:p>
        </p:txBody>
      </p:sp>
      <p:pic>
        <p:nvPicPr>
          <p:cNvPr id="228" name="Graphic 227" descr="Upward trend">
            <a:extLst>
              <a:ext uri="{FF2B5EF4-FFF2-40B4-BE49-F238E27FC236}">
                <a16:creationId xmlns:a16="http://schemas.microsoft.com/office/drawing/2014/main" id="{12EA79B0-E7FB-8D0F-F3F5-1B8DA46F0D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9503" y="1539186"/>
            <a:ext cx="3525628" cy="3525628"/>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2126322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5186E-6AD9-3CBC-2830-531E08F838B7}"/>
              </a:ext>
            </a:extLst>
          </p:cNvPr>
          <p:cNvSpPr>
            <a:spLocks noGrp="1"/>
          </p:cNvSpPr>
          <p:nvPr>
            <p:ph type="title"/>
          </p:nvPr>
        </p:nvSpPr>
        <p:spPr>
          <a:xfrm>
            <a:off x="1146705" y="609601"/>
            <a:ext cx="6042555" cy="603737"/>
          </a:xfrm>
        </p:spPr>
        <p:txBody>
          <a:bodyPr>
            <a:normAutofit fontScale="90000"/>
          </a:bodyPr>
          <a:lstStyle/>
          <a:p>
            <a:r>
              <a:rPr lang="en-US" b="1" dirty="0"/>
              <a:t>Daphne Systems Private Limited</a:t>
            </a:r>
            <a:endParaRPr lang="en-IN" b="1" dirty="0"/>
          </a:p>
        </p:txBody>
      </p:sp>
      <p:sp>
        <p:nvSpPr>
          <p:cNvPr id="4" name="Text Placeholder 3">
            <a:extLst>
              <a:ext uri="{FF2B5EF4-FFF2-40B4-BE49-F238E27FC236}">
                <a16:creationId xmlns:a16="http://schemas.microsoft.com/office/drawing/2014/main" id="{7263C660-F555-733A-C19A-1BB1E40BF6BC}"/>
              </a:ext>
            </a:extLst>
          </p:cNvPr>
          <p:cNvSpPr>
            <a:spLocks noGrp="1"/>
          </p:cNvSpPr>
          <p:nvPr>
            <p:ph type="body" sz="half" idx="2"/>
          </p:nvPr>
        </p:nvSpPr>
        <p:spPr>
          <a:xfrm>
            <a:off x="1146705" y="2092620"/>
            <a:ext cx="6042555" cy="4463562"/>
          </a:xfrm>
        </p:spPr>
        <p:txBody>
          <a:bodyPr>
            <a:normAutofit fontScale="85000" lnSpcReduction="20000"/>
          </a:bodyPr>
          <a:lstStyle/>
          <a:p>
            <a:pPr algn="just"/>
            <a:r>
              <a:rPr lang="en-US" dirty="0"/>
              <a:t>A journey of a thousand miles begins with a small step. Daphne Systems An RFID Research based Company; Daphne Systems was founded by Alumni of IIT Kharagpur and is headquartered at Delhi, Emerging as a Young leader in RFID Technology. Daphne Systems is an ‘ISO 9001:2015 certified company.</a:t>
            </a:r>
          </a:p>
          <a:p>
            <a:pPr algn="just"/>
            <a:r>
              <a:rPr lang="en-US" dirty="0"/>
              <a:t>Daphne Systems is an RFID Systems Integrator, providing application research based turnkey solutions that empower organizations to achieve maximum advantage from RFID technologies and enhance their business performance. We envision creating and extending knowledge in RFID utilization and its impacts on business processes. We maintain international standards of excellence and implement comprehensive, industry-tested turnkey solutions that will provide value, scalability, and return on investment across an organization.</a:t>
            </a:r>
          </a:p>
          <a:p>
            <a:pPr algn="just"/>
            <a:r>
              <a:rPr lang="en-US" dirty="0"/>
              <a:t>Daphne Systems one of the pioneer company providing solution for various domain utilizing RFID Technology. Having experience of RFID implementation with well known LMSs such as Alice, Liberty, VTLS, and SOUL2.0, KOHA, </a:t>
            </a:r>
            <a:r>
              <a:rPr lang="en-US" dirty="0" err="1"/>
              <a:t>NewGenLib</a:t>
            </a:r>
            <a:r>
              <a:rPr lang="en-US" dirty="0"/>
              <a:t> etc. for Security, Self Check, shelf Management and Contact-Less RFID member cards has been integrated in many library client's software using SIP2 circulation protocol, Asset Tracking, Inventory Management, File Tracking, Vehicle Identification System, Attendance Management, Student Visibility, Waste Management, Retail Tracking, </a:t>
            </a:r>
            <a:r>
              <a:rPr lang="en-US" dirty="0" err="1"/>
              <a:t>Jewellery</a:t>
            </a:r>
            <a:r>
              <a:rPr lang="en-US" dirty="0"/>
              <a:t> Tracking, e-School, I-College, ERP Application and many more…</a:t>
            </a:r>
          </a:p>
          <a:p>
            <a:pPr algn="just"/>
            <a:endParaRPr lang="en-IN" dirty="0"/>
          </a:p>
        </p:txBody>
      </p:sp>
      <p:sp>
        <p:nvSpPr>
          <p:cNvPr id="5" name="TextBox 4">
            <a:extLst>
              <a:ext uri="{FF2B5EF4-FFF2-40B4-BE49-F238E27FC236}">
                <a16:creationId xmlns:a16="http://schemas.microsoft.com/office/drawing/2014/main" id="{6DC80CCE-AEA4-5A8E-0B08-51787F5C4257}"/>
              </a:ext>
            </a:extLst>
          </p:cNvPr>
          <p:cNvSpPr txBox="1"/>
          <p:nvPr/>
        </p:nvSpPr>
        <p:spPr>
          <a:xfrm>
            <a:off x="7385538" y="650708"/>
            <a:ext cx="3469200" cy="562630"/>
          </a:xfrm>
          <a:prstGeom prst="round2DiagRect">
            <a:avLst>
              <a:gd name="adj1" fmla="val 50000"/>
              <a:gd name="adj2" fmla="val 0"/>
            </a:avLst>
          </a:prstGeom>
          <a:solidFill>
            <a:srgbClr val="68CEE0"/>
          </a:solidFill>
          <a:ln>
            <a:solidFill>
              <a:schemeClr val="tx2"/>
            </a:solidFill>
          </a:ln>
        </p:spPr>
        <p:txBody>
          <a:bodyPr wrap="square" rtlCol="0">
            <a:spAutoFit/>
          </a:bodyPr>
          <a:lstStyle/>
          <a:p>
            <a:pPr algn="ctr"/>
            <a:r>
              <a:rPr lang="en-IN" sz="2000" u="sng" dirty="0"/>
              <a:t>Certified and Registered</a:t>
            </a:r>
          </a:p>
        </p:txBody>
      </p:sp>
      <p:pic>
        <p:nvPicPr>
          <p:cNvPr id="6" name="Picture 5" descr="A group of logos on a white background&#10;&#10;Description automatically generated">
            <a:extLst>
              <a:ext uri="{FF2B5EF4-FFF2-40B4-BE49-F238E27FC236}">
                <a16:creationId xmlns:a16="http://schemas.microsoft.com/office/drawing/2014/main" id="{72832228-F163-D324-530F-405EF308901F}"/>
              </a:ext>
            </a:extLst>
          </p:cNvPr>
          <p:cNvPicPr>
            <a:picLocks noChangeAspect="1"/>
          </p:cNvPicPr>
          <p:nvPr/>
        </p:nvPicPr>
        <p:blipFill>
          <a:blip r:embed="rId2"/>
          <a:stretch>
            <a:fillRect/>
          </a:stretch>
        </p:blipFill>
        <p:spPr>
          <a:xfrm>
            <a:off x="7546779" y="1327638"/>
            <a:ext cx="3139324" cy="5228544"/>
          </a:xfrm>
          <a:prstGeom prst="rect">
            <a:avLst/>
          </a:prstGeom>
        </p:spPr>
      </p:pic>
      <p:sp>
        <p:nvSpPr>
          <p:cNvPr id="7" name="TextBox 6">
            <a:extLst>
              <a:ext uri="{FF2B5EF4-FFF2-40B4-BE49-F238E27FC236}">
                <a16:creationId xmlns:a16="http://schemas.microsoft.com/office/drawing/2014/main" id="{068E3741-9CEC-4010-ECFF-EED632581CB3}"/>
              </a:ext>
            </a:extLst>
          </p:cNvPr>
          <p:cNvSpPr txBox="1"/>
          <p:nvPr/>
        </p:nvSpPr>
        <p:spPr>
          <a:xfrm>
            <a:off x="1222960" y="1371664"/>
            <a:ext cx="1340119" cy="562630"/>
          </a:xfrm>
          <a:prstGeom prst="round2DiagRect">
            <a:avLst>
              <a:gd name="adj1" fmla="val 50000"/>
              <a:gd name="adj2" fmla="val 0"/>
            </a:avLst>
          </a:prstGeom>
          <a:solidFill>
            <a:srgbClr val="68CEE0"/>
          </a:solidFill>
          <a:ln>
            <a:solidFill>
              <a:schemeClr val="tx2"/>
            </a:solidFill>
          </a:ln>
        </p:spPr>
        <p:txBody>
          <a:bodyPr wrap="square" rtlCol="0">
            <a:spAutoFit/>
          </a:bodyPr>
          <a:lstStyle/>
          <a:p>
            <a:pPr algn="ctr"/>
            <a:r>
              <a:rPr lang="en-IN" sz="2000" b="1" u="sng" dirty="0"/>
              <a:t>About</a:t>
            </a:r>
          </a:p>
        </p:txBody>
      </p:sp>
    </p:spTree>
    <p:extLst>
      <p:ext uri="{BB962C8B-B14F-4D97-AF65-F5344CB8AC3E}">
        <p14:creationId xmlns:p14="http://schemas.microsoft.com/office/powerpoint/2010/main" val="40310913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368</TotalTime>
  <Words>772</Words>
  <Application>Microsoft Office PowerPoint</Application>
  <PresentationFormat>Widescreen</PresentationFormat>
  <Paragraphs>42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Symbol</vt:lpstr>
      <vt:lpstr>Tw Cen MT</vt:lpstr>
      <vt:lpstr>Circuit</vt:lpstr>
      <vt:lpstr>KOHA LIBRARY management SYSTEMS</vt:lpstr>
      <vt:lpstr>ABOUT koha</vt:lpstr>
      <vt:lpstr>What is Koha?</vt:lpstr>
      <vt:lpstr>Key Features &amp; Advantages</vt:lpstr>
      <vt:lpstr>User-friendly Interface</vt:lpstr>
      <vt:lpstr>Customizability</vt:lpstr>
      <vt:lpstr>Koha Community  &amp;  Support</vt:lpstr>
      <vt:lpstr>Future Developments</vt:lpstr>
      <vt:lpstr>Daphne Systems Private Limited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KOHA LIBRARY SYSTEMS</dc:title>
  <dc:creator>Daphne Systems</dc:creator>
  <cp:lastModifiedBy>Daphne Systems</cp:lastModifiedBy>
  <cp:revision>1</cp:revision>
  <dcterms:created xsi:type="dcterms:W3CDTF">2023-07-20T06:27:52Z</dcterms:created>
  <dcterms:modified xsi:type="dcterms:W3CDTF">2023-07-20T12:36:21Z</dcterms:modified>
</cp:coreProperties>
</file>